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7" r:id="rId1"/>
    <p:sldMasterId id="2147483648" r:id="rId2"/>
  </p:sldMasterIdLst>
  <p:notesMasterIdLst>
    <p:notesMasterId r:id="rId85"/>
  </p:notesMasterIdLst>
  <p:sldIdLst>
    <p:sldId id="256" r:id="rId3"/>
    <p:sldId id="3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5" r:id="rId29"/>
    <p:sldId id="286" r:id="rId30"/>
    <p:sldId id="287" r:id="rId31"/>
    <p:sldId id="288" r:id="rId32"/>
    <p:sldId id="289" r:id="rId33"/>
    <p:sldId id="290" r:id="rId34"/>
    <p:sldId id="292" r:id="rId35"/>
    <p:sldId id="293" r:id="rId36"/>
    <p:sldId id="294" r:id="rId37"/>
    <p:sldId id="295" r:id="rId38"/>
    <p:sldId id="296" r:id="rId39"/>
    <p:sldId id="297" r:id="rId40"/>
    <p:sldId id="298" r:id="rId41"/>
    <p:sldId id="299" r:id="rId42"/>
    <p:sldId id="300" r:id="rId43"/>
    <p:sldId id="364" r:id="rId44"/>
    <p:sldId id="365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10" r:id="rId54"/>
    <p:sldId id="309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60" r:id="rId63"/>
    <p:sldId id="361" r:id="rId64"/>
    <p:sldId id="362" r:id="rId65"/>
    <p:sldId id="363" r:id="rId66"/>
    <p:sldId id="318" r:id="rId67"/>
    <p:sldId id="319" r:id="rId68"/>
    <p:sldId id="320" r:id="rId69"/>
    <p:sldId id="323" r:id="rId70"/>
    <p:sldId id="322" r:id="rId71"/>
    <p:sldId id="324" r:id="rId72"/>
    <p:sldId id="325" r:id="rId73"/>
    <p:sldId id="326" r:id="rId74"/>
    <p:sldId id="327" r:id="rId75"/>
    <p:sldId id="328" r:id="rId76"/>
    <p:sldId id="329" r:id="rId77"/>
    <p:sldId id="330" r:id="rId78"/>
    <p:sldId id="331" r:id="rId79"/>
    <p:sldId id="332" r:id="rId80"/>
    <p:sldId id="340" r:id="rId81"/>
    <p:sldId id="337" r:id="rId82"/>
    <p:sldId id="338" r:id="rId83"/>
    <p:sldId id="339" r:id="rId84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222222"/>
        </a:solidFill>
        <a:effectLst/>
        <a:uFillTx/>
        <a:latin typeface="DIN Condensed"/>
        <a:ea typeface="DIN Condensed"/>
        <a:cs typeface="DIN Condensed"/>
        <a:sym typeface="DIN Condensed"/>
      </a:defRPr>
    </a:lvl1pPr>
    <a:lvl2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222222"/>
        </a:solidFill>
        <a:effectLst/>
        <a:uFillTx/>
        <a:latin typeface="DIN Condensed"/>
        <a:ea typeface="DIN Condensed"/>
        <a:cs typeface="DIN Condensed"/>
        <a:sym typeface="DIN Condensed"/>
      </a:defRPr>
    </a:lvl2pPr>
    <a:lvl3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222222"/>
        </a:solidFill>
        <a:effectLst/>
        <a:uFillTx/>
        <a:latin typeface="DIN Condensed"/>
        <a:ea typeface="DIN Condensed"/>
        <a:cs typeface="DIN Condensed"/>
        <a:sym typeface="DIN Condensed"/>
      </a:defRPr>
    </a:lvl3pPr>
    <a:lvl4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222222"/>
        </a:solidFill>
        <a:effectLst/>
        <a:uFillTx/>
        <a:latin typeface="DIN Condensed"/>
        <a:ea typeface="DIN Condensed"/>
        <a:cs typeface="DIN Condensed"/>
        <a:sym typeface="DIN Condensed"/>
      </a:defRPr>
    </a:lvl4pPr>
    <a:lvl5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222222"/>
        </a:solidFill>
        <a:effectLst/>
        <a:uFillTx/>
        <a:latin typeface="DIN Condensed"/>
        <a:ea typeface="DIN Condensed"/>
        <a:cs typeface="DIN Condensed"/>
        <a:sym typeface="DIN Condensed"/>
      </a:defRPr>
    </a:lvl5pPr>
    <a:lvl6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222222"/>
        </a:solidFill>
        <a:effectLst/>
        <a:uFillTx/>
        <a:latin typeface="DIN Condensed"/>
        <a:ea typeface="DIN Condensed"/>
        <a:cs typeface="DIN Condensed"/>
        <a:sym typeface="DIN Condensed"/>
      </a:defRPr>
    </a:lvl6pPr>
    <a:lvl7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222222"/>
        </a:solidFill>
        <a:effectLst/>
        <a:uFillTx/>
        <a:latin typeface="DIN Condensed"/>
        <a:ea typeface="DIN Condensed"/>
        <a:cs typeface="DIN Condensed"/>
        <a:sym typeface="DIN Condensed"/>
      </a:defRPr>
    </a:lvl7pPr>
    <a:lvl8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222222"/>
        </a:solidFill>
        <a:effectLst/>
        <a:uFillTx/>
        <a:latin typeface="DIN Condensed"/>
        <a:ea typeface="DIN Condensed"/>
        <a:cs typeface="DIN Condensed"/>
        <a:sym typeface="DIN Condensed"/>
      </a:defRPr>
    </a:lvl8pPr>
    <a:lvl9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222222"/>
        </a:solidFill>
        <a:effectLst/>
        <a:uFillTx/>
        <a:latin typeface="DIN Condensed"/>
        <a:ea typeface="DIN Condensed"/>
        <a:cs typeface="DIN Condensed"/>
        <a:sym typeface="DIN Condensed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DIN Condensed"/>
          <a:ea typeface="DIN Condensed"/>
          <a:cs typeface="DIN Condensed"/>
        </a:font>
        <a:srgbClr val="222222"/>
      </a:tcTxStyle>
      <a:tcStyle>
        <a:tcBdr>
          <a:left>
            <a:ln w="12700" cap="flat">
              <a:solidFill>
                <a:srgbClr val="838787"/>
              </a:solidFill>
              <a:prstDash val="solid"/>
              <a:round/>
            </a:ln>
          </a:left>
          <a:right>
            <a:ln w="12700" cap="flat">
              <a:solidFill>
                <a:srgbClr val="838787"/>
              </a:solidFill>
              <a:prstDash val="solid"/>
              <a:round/>
            </a:ln>
          </a:right>
          <a:top>
            <a:ln w="12700" cap="flat">
              <a:solidFill>
                <a:srgbClr val="838787"/>
              </a:solidFill>
              <a:prstDash val="solid"/>
              <a:round/>
            </a:ln>
          </a:top>
          <a:bottom>
            <a:ln w="12700" cap="flat">
              <a:solidFill>
                <a:srgbClr val="838787"/>
              </a:solidFill>
              <a:prstDash val="solid"/>
              <a:round/>
            </a:ln>
          </a:bottom>
          <a:insideH>
            <a:ln w="12700" cap="flat">
              <a:solidFill>
                <a:srgbClr val="838787"/>
              </a:solidFill>
              <a:prstDash val="solid"/>
              <a:round/>
            </a:ln>
          </a:insideH>
          <a:insideV>
            <a:ln w="12700" cap="flat">
              <a:solidFill>
                <a:srgbClr val="838787"/>
              </a:solidFill>
              <a:prstDash val="solid"/>
              <a:round/>
            </a:ln>
          </a:insideV>
        </a:tcBdr>
        <a:fill>
          <a:solidFill>
            <a:srgbClr val="CCE0F1"/>
          </a:solidFill>
        </a:fill>
      </a:tcStyle>
    </a:wholeTbl>
    <a:band2H>
      <a:tcTxStyle/>
      <a:tcStyle>
        <a:tcBdr/>
        <a:fill>
          <a:solidFill>
            <a:srgbClr val="E7F0F8"/>
          </a:solidFill>
        </a:fill>
      </a:tcStyle>
    </a:band2H>
    <a:firstCol>
      <a:tcTxStyle b="on" i="off">
        <a:font>
          <a:latin typeface="DIN Condensed"/>
          <a:ea typeface="DIN Condensed"/>
          <a:cs typeface="DIN Condensed"/>
        </a:font>
        <a:srgbClr val="838787"/>
      </a:tcTxStyle>
      <a:tcStyle>
        <a:tcBdr>
          <a:left>
            <a:ln w="12700" cap="flat">
              <a:solidFill>
                <a:srgbClr val="838787"/>
              </a:solidFill>
              <a:prstDash val="solid"/>
              <a:round/>
            </a:ln>
          </a:left>
          <a:right>
            <a:ln w="12700" cap="flat">
              <a:solidFill>
                <a:srgbClr val="838787"/>
              </a:solidFill>
              <a:prstDash val="solid"/>
              <a:round/>
            </a:ln>
          </a:right>
          <a:top>
            <a:ln w="12700" cap="flat">
              <a:solidFill>
                <a:srgbClr val="838787"/>
              </a:solidFill>
              <a:prstDash val="solid"/>
              <a:round/>
            </a:ln>
          </a:top>
          <a:bottom>
            <a:ln w="12700" cap="flat">
              <a:solidFill>
                <a:srgbClr val="838787"/>
              </a:solidFill>
              <a:prstDash val="solid"/>
              <a:round/>
            </a:ln>
          </a:bottom>
          <a:insideH>
            <a:ln w="12700" cap="flat">
              <a:solidFill>
                <a:srgbClr val="838787"/>
              </a:solidFill>
              <a:prstDash val="solid"/>
              <a:round/>
            </a:ln>
          </a:insideH>
          <a:insideV>
            <a:ln w="12700" cap="flat">
              <a:solidFill>
                <a:srgbClr val="838787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DIN Condensed"/>
          <a:ea typeface="DIN Condensed"/>
          <a:cs typeface="DIN Condensed"/>
        </a:font>
        <a:srgbClr val="838787"/>
      </a:tcTxStyle>
      <a:tcStyle>
        <a:tcBdr>
          <a:left>
            <a:ln w="12700" cap="flat">
              <a:solidFill>
                <a:srgbClr val="838787"/>
              </a:solidFill>
              <a:prstDash val="solid"/>
              <a:round/>
            </a:ln>
          </a:left>
          <a:right>
            <a:ln w="12700" cap="flat">
              <a:solidFill>
                <a:srgbClr val="838787"/>
              </a:solidFill>
              <a:prstDash val="solid"/>
              <a:round/>
            </a:ln>
          </a:right>
          <a:top>
            <a:ln w="38100" cap="flat">
              <a:solidFill>
                <a:srgbClr val="838787"/>
              </a:solidFill>
              <a:prstDash val="solid"/>
              <a:round/>
            </a:ln>
          </a:top>
          <a:bottom>
            <a:ln w="12700" cap="flat">
              <a:solidFill>
                <a:srgbClr val="838787"/>
              </a:solidFill>
              <a:prstDash val="solid"/>
              <a:round/>
            </a:ln>
          </a:bottom>
          <a:insideH>
            <a:ln w="12700" cap="flat">
              <a:solidFill>
                <a:srgbClr val="838787"/>
              </a:solidFill>
              <a:prstDash val="solid"/>
              <a:round/>
            </a:ln>
          </a:insideH>
          <a:insideV>
            <a:ln w="12700" cap="flat">
              <a:solidFill>
                <a:srgbClr val="838787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DIN Condensed"/>
          <a:ea typeface="DIN Condensed"/>
          <a:cs typeface="DIN Condensed"/>
        </a:font>
        <a:srgbClr val="838787"/>
      </a:tcTxStyle>
      <a:tcStyle>
        <a:tcBdr>
          <a:left>
            <a:ln w="12700" cap="flat">
              <a:solidFill>
                <a:srgbClr val="838787"/>
              </a:solidFill>
              <a:prstDash val="solid"/>
              <a:round/>
            </a:ln>
          </a:left>
          <a:right>
            <a:ln w="12700" cap="flat">
              <a:solidFill>
                <a:srgbClr val="838787"/>
              </a:solidFill>
              <a:prstDash val="solid"/>
              <a:round/>
            </a:ln>
          </a:right>
          <a:top>
            <a:ln w="12700" cap="flat">
              <a:solidFill>
                <a:srgbClr val="838787"/>
              </a:solidFill>
              <a:prstDash val="solid"/>
              <a:round/>
            </a:ln>
          </a:top>
          <a:bottom>
            <a:ln w="38100" cap="flat">
              <a:solidFill>
                <a:srgbClr val="838787"/>
              </a:solidFill>
              <a:prstDash val="solid"/>
              <a:round/>
            </a:ln>
          </a:bottom>
          <a:insideH>
            <a:ln w="12700" cap="flat">
              <a:solidFill>
                <a:srgbClr val="838787"/>
              </a:solidFill>
              <a:prstDash val="solid"/>
              <a:round/>
            </a:ln>
          </a:insideH>
          <a:insideV>
            <a:ln w="12700" cap="flat">
              <a:solidFill>
                <a:srgbClr val="838787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DIN Condensed"/>
          <a:ea typeface="DIN Condensed"/>
          <a:cs typeface="DIN Condensed"/>
        </a:font>
        <a:srgbClr val="222222"/>
      </a:tcTxStyle>
      <a:tcStyle>
        <a:tcBdr>
          <a:left>
            <a:ln w="12700" cap="flat">
              <a:solidFill>
                <a:srgbClr val="838787"/>
              </a:solidFill>
              <a:prstDash val="solid"/>
              <a:round/>
            </a:ln>
          </a:left>
          <a:right>
            <a:ln w="12700" cap="flat">
              <a:solidFill>
                <a:srgbClr val="838787"/>
              </a:solidFill>
              <a:prstDash val="solid"/>
              <a:round/>
            </a:ln>
          </a:right>
          <a:top>
            <a:ln w="12700" cap="flat">
              <a:solidFill>
                <a:srgbClr val="838787"/>
              </a:solidFill>
              <a:prstDash val="solid"/>
              <a:round/>
            </a:ln>
          </a:top>
          <a:bottom>
            <a:ln w="12700" cap="flat">
              <a:solidFill>
                <a:srgbClr val="838787"/>
              </a:solidFill>
              <a:prstDash val="solid"/>
              <a:round/>
            </a:ln>
          </a:bottom>
          <a:insideH>
            <a:ln w="12700" cap="flat">
              <a:solidFill>
                <a:srgbClr val="838787"/>
              </a:solidFill>
              <a:prstDash val="solid"/>
              <a:round/>
            </a:ln>
          </a:insideH>
          <a:insideV>
            <a:ln w="12700" cap="flat">
              <a:solidFill>
                <a:srgbClr val="838787"/>
              </a:solidFill>
              <a:prstDash val="solid"/>
              <a:round/>
            </a:ln>
          </a:insideV>
        </a:tcBdr>
        <a:fill>
          <a:solidFill>
            <a:srgbClr val="D9E8D1"/>
          </a:solidFill>
        </a:fill>
      </a:tcStyle>
    </a:wholeTbl>
    <a:band2H>
      <a:tcTxStyle/>
      <a:tcStyle>
        <a:tcBdr/>
        <a:fill>
          <a:solidFill>
            <a:srgbClr val="EDF4E9"/>
          </a:solidFill>
        </a:fill>
      </a:tcStyle>
    </a:band2H>
    <a:firstCol>
      <a:tcTxStyle b="on" i="off">
        <a:font>
          <a:latin typeface="DIN Condensed"/>
          <a:ea typeface="DIN Condensed"/>
          <a:cs typeface="DIN Condensed"/>
        </a:font>
        <a:srgbClr val="838787"/>
      </a:tcTxStyle>
      <a:tcStyle>
        <a:tcBdr>
          <a:left>
            <a:ln w="12700" cap="flat">
              <a:solidFill>
                <a:srgbClr val="838787"/>
              </a:solidFill>
              <a:prstDash val="solid"/>
              <a:round/>
            </a:ln>
          </a:left>
          <a:right>
            <a:ln w="12700" cap="flat">
              <a:solidFill>
                <a:srgbClr val="838787"/>
              </a:solidFill>
              <a:prstDash val="solid"/>
              <a:round/>
            </a:ln>
          </a:right>
          <a:top>
            <a:ln w="12700" cap="flat">
              <a:solidFill>
                <a:srgbClr val="838787"/>
              </a:solidFill>
              <a:prstDash val="solid"/>
              <a:round/>
            </a:ln>
          </a:top>
          <a:bottom>
            <a:ln w="12700" cap="flat">
              <a:solidFill>
                <a:srgbClr val="838787"/>
              </a:solidFill>
              <a:prstDash val="solid"/>
              <a:round/>
            </a:ln>
          </a:bottom>
          <a:insideH>
            <a:ln w="12700" cap="flat">
              <a:solidFill>
                <a:srgbClr val="838787"/>
              </a:solidFill>
              <a:prstDash val="solid"/>
              <a:round/>
            </a:ln>
          </a:insideH>
          <a:insideV>
            <a:ln w="12700" cap="flat">
              <a:solidFill>
                <a:srgbClr val="838787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DIN Condensed"/>
          <a:ea typeface="DIN Condensed"/>
          <a:cs typeface="DIN Condensed"/>
        </a:font>
        <a:srgbClr val="838787"/>
      </a:tcTxStyle>
      <a:tcStyle>
        <a:tcBdr>
          <a:left>
            <a:ln w="12700" cap="flat">
              <a:solidFill>
                <a:srgbClr val="838787"/>
              </a:solidFill>
              <a:prstDash val="solid"/>
              <a:round/>
            </a:ln>
          </a:left>
          <a:right>
            <a:ln w="12700" cap="flat">
              <a:solidFill>
                <a:srgbClr val="838787"/>
              </a:solidFill>
              <a:prstDash val="solid"/>
              <a:round/>
            </a:ln>
          </a:right>
          <a:top>
            <a:ln w="38100" cap="flat">
              <a:solidFill>
                <a:srgbClr val="838787"/>
              </a:solidFill>
              <a:prstDash val="solid"/>
              <a:round/>
            </a:ln>
          </a:top>
          <a:bottom>
            <a:ln w="12700" cap="flat">
              <a:solidFill>
                <a:srgbClr val="838787"/>
              </a:solidFill>
              <a:prstDash val="solid"/>
              <a:round/>
            </a:ln>
          </a:bottom>
          <a:insideH>
            <a:ln w="12700" cap="flat">
              <a:solidFill>
                <a:srgbClr val="838787"/>
              </a:solidFill>
              <a:prstDash val="solid"/>
              <a:round/>
            </a:ln>
          </a:insideH>
          <a:insideV>
            <a:ln w="12700" cap="flat">
              <a:solidFill>
                <a:srgbClr val="838787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DIN Condensed"/>
          <a:ea typeface="DIN Condensed"/>
          <a:cs typeface="DIN Condensed"/>
        </a:font>
        <a:srgbClr val="838787"/>
      </a:tcTxStyle>
      <a:tcStyle>
        <a:tcBdr>
          <a:left>
            <a:ln w="12700" cap="flat">
              <a:solidFill>
                <a:srgbClr val="838787"/>
              </a:solidFill>
              <a:prstDash val="solid"/>
              <a:round/>
            </a:ln>
          </a:left>
          <a:right>
            <a:ln w="12700" cap="flat">
              <a:solidFill>
                <a:srgbClr val="838787"/>
              </a:solidFill>
              <a:prstDash val="solid"/>
              <a:round/>
            </a:ln>
          </a:right>
          <a:top>
            <a:ln w="12700" cap="flat">
              <a:solidFill>
                <a:srgbClr val="838787"/>
              </a:solidFill>
              <a:prstDash val="solid"/>
              <a:round/>
            </a:ln>
          </a:top>
          <a:bottom>
            <a:ln w="38100" cap="flat">
              <a:solidFill>
                <a:srgbClr val="838787"/>
              </a:solidFill>
              <a:prstDash val="solid"/>
              <a:round/>
            </a:ln>
          </a:bottom>
          <a:insideH>
            <a:ln w="12700" cap="flat">
              <a:solidFill>
                <a:srgbClr val="838787"/>
              </a:solidFill>
              <a:prstDash val="solid"/>
              <a:round/>
            </a:ln>
          </a:insideH>
          <a:insideV>
            <a:ln w="12700" cap="flat">
              <a:solidFill>
                <a:srgbClr val="838787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DIN Condensed"/>
          <a:ea typeface="DIN Condensed"/>
          <a:cs typeface="DIN Condensed"/>
        </a:font>
        <a:srgbClr val="222222"/>
      </a:tcTxStyle>
      <a:tcStyle>
        <a:tcBdr>
          <a:left>
            <a:ln w="12700" cap="flat">
              <a:solidFill>
                <a:srgbClr val="838787"/>
              </a:solidFill>
              <a:prstDash val="solid"/>
              <a:round/>
            </a:ln>
          </a:left>
          <a:right>
            <a:ln w="12700" cap="flat">
              <a:solidFill>
                <a:srgbClr val="838787"/>
              </a:solidFill>
              <a:prstDash val="solid"/>
              <a:round/>
            </a:ln>
          </a:right>
          <a:top>
            <a:ln w="12700" cap="flat">
              <a:solidFill>
                <a:srgbClr val="838787"/>
              </a:solidFill>
              <a:prstDash val="solid"/>
              <a:round/>
            </a:ln>
          </a:top>
          <a:bottom>
            <a:ln w="12700" cap="flat">
              <a:solidFill>
                <a:srgbClr val="838787"/>
              </a:solidFill>
              <a:prstDash val="solid"/>
              <a:round/>
            </a:ln>
          </a:bottom>
          <a:insideH>
            <a:ln w="12700" cap="flat">
              <a:solidFill>
                <a:srgbClr val="838787"/>
              </a:solidFill>
              <a:prstDash val="solid"/>
              <a:round/>
            </a:ln>
          </a:insideH>
          <a:insideV>
            <a:ln w="12700" cap="flat">
              <a:solidFill>
                <a:srgbClr val="838787"/>
              </a:solidFill>
              <a:prstDash val="solid"/>
              <a:round/>
            </a:ln>
          </a:insideV>
        </a:tcBdr>
        <a:fill>
          <a:solidFill>
            <a:srgbClr val="EACBD1"/>
          </a:solidFill>
        </a:fill>
      </a:tcStyle>
    </a:wholeTbl>
    <a:band2H>
      <a:tcTxStyle/>
      <a:tcStyle>
        <a:tcBdr/>
        <a:fill>
          <a:solidFill>
            <a:srgbClr val="F5E7E9"/>
          </a:solidFill>
        </a:fill>
      </a:tcStyle>
    </a:band2H>
    <a:firstCol>
      <a:tcTxStyle b="on" i="off">
        <a:font>
          <a:latin typeface="DIN Condensed"/>
          <a:ea typeface="DIN Condensed"/>
          <a:cs typeface="DIN Condensed"/>
        </a:font>
        <a:srgbClr val="838787"/>
      </a:tcTxStyle>
      <a:tcStyle>
        <a:tcBdr>
          <a:left>
            <a:ln w="12700" cap="flat">
              <a:solidFill>
                <a:srgbClr val="838787"/>
              </a:solidFill>
              <a:prstDash val="solid"/>
              <a:round/>
            </a:ln>
          </a:left>
          <a:right>
            <a:ln w="12700" cap="flat">
              <a:solidFill>
                <a:srgbClr val="838787"/>
              </a:solidFill>
              <a:prstDash val="solid"/>
              <a:round/>
            </a:ln>
          </a:right>
          <a:top>
            <a:ln w="12700" cap="flat">
              <a:solidFill>
                <a:srgbClr val="838787"/>
              </a:solidFill>
              <a:prstDash val="solid"/>
              <a:round/>
            </a:ln>
          </a:top>
          <a:bottom>
            <a:ln w="12700" cap="flat">
              <a:solidFill>
                <a:srgbClr val="838787"/>
              </a:solidFill>
              <a:prstDash val="solid"/>
              <a:round/>
            </a:ln>
          </a:bottom>
          <a:insideH>
            <a:ln w="12700" cap="flat">
              <a:solidFill>
                <a:srgbClr val="838787"/>
              </a:solidFill>
              <a:prstDash val="solid"/>
              <a:round/>
            </a:ln>
          </a:insideH>
          <a:insideV>
            <a:ln w="12700" cap="flat">
              <a:solidFill>
                <a:srgbClr val="838787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DIN Condensed"/>
          <a:ea typeface="DIN Condensed"/>
          <a:cs typeface="DIN Condensed"/>
        </a:font>
        <a:srgbClr val="838787"/>
      </a:tcTxStyle>
      <a:tcStyle>
        <a:tcBdr>
          <a:left>
            <a:ln w="12700" cap="flat">
              <a:solidFill>
                <a:srgbClr val="838787"/>
              </a:solidFill>
              <a:prstDash val="solid"/>
              <a:round/>
            </a:ln>
          </a:left>
          <a:right>
            <a:ln w="12700" cap="flat">
              <a:solidFill>
                <a:srgbClr val="838787"/>
              </a:solidFill>
              <a:prstDash val="solid"/>
              <a:round/>
            </a:ln>
          </a:right>
          <a:top>
            <a:ln w="38100" cap="flat">
              <a:solidFill>
                <a:srgbClr val="838787"/>
              </a:solidFill>
              <a:prstDash val="solid"/>
              <a:round/>
            </a:ln>
          </a:top>
          <a:bottom>
            <a:ln w="12700" cap="flat">
              <a:solidFill>
                <a:srgbClr val="838787"/>
              </a:solidFill>
              <a:prstDash val="solid"/>
              <a:round/>
            </a:ln>
          </a:bottom>
          <a:insideH>
            <a:ln w="12700" cap="flat">
              <a:solidFill>
                <a:srgbClr val="838787"/>
              </a:solidFill>
              <a:prstDash val="solid"/>
              <a:round/>
            </a:ln>
          </a:insideH>
          <a:insideV>
            <a:ln w="12700" cap="flat">
              <a:solidFill>
                <a:srgbClr val="838787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DIN Condensed"/>
          <a:ea typeface="DIN Condensed"/>
          <a:cs typeface="DIN Condensed"/>
        </a:font>
        <a:srgbClr val="838787"/>
      </a:tcTxStyle>
      <a:tcStyle>
        <a:tcBdr>
          <a:left>
            <a:ln w="12700" cap="flat">
              <a:solidFill>
                <a:srgbClr val="838787"/>
              </a:solidFill>
              <a:prstDash val="solid"/>
              <a:round/>
            </a:ln>
          </a:left>
          <a:right>
            <a:ln w="12700" cap="flat">
              <a:solidFill>
                <a:srgbClr val="838787"/>
              </a:solidFill>
              <a:prstDash val="solid"/>
              <a:round/>
            </a:ln>
          </a:right>
          <a:top>
            <a:ln w="12700" cap="flat">
              <a:solidFill>
                <a:srgbClr val="838787"/>
              </a:solidFill>
              <a:prstDash val="solid"/>
              <a:round/>
            </a:ln>
          </a:top>
          <a:bottom>
            <a:ln w="38100" cap="flat">
              <a:solidFill>
                <a:srgbClr val="838787"/>
              </a:solidFill>
              <a:prstDash val="solid"/>
              <a:round/>
            </a:ln>
          </a:bottom>
          <a:insideH>
            <a:ln w="12700" cap="flat">
              <a:solidFill>
                <a:srgbClr val="838787"/>
              </a:solidFill>
              <a:prstDash val="solid"/>
              <a:round/>
            </a:ln>
          </a:insideH>
          <a:insideV>
            <a:ln w="12700" cap="flat">
              <a:solidFill>
                <a:srgbClr val="838787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DIN Condensed"/>
          <a:ea typeface="DIN Condensed"/>
          <a:cs typeface="DIN Condensed"/>
        </a:font>
        <a:srgbClr val="222222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7E7E7"/>
          </a:solidFill>
        </a:fill>
      </a:tcStyle>
    </a:wholeTbl>
    <a:band2H>
      <a:tcTxStyle/>
      <a:tcStyle>
        <a:tcBdr/>
        <a:fill>
          <a:solidFill>
            <a:srgbClr val="838787"/>
          </a:solidFill>
        </a:fill>
      </a:tcStyle>
    </a:band2H>
    <a:firstCol>
      <a:tcTxStyle b="on" i="off">
        <a:font>
          <a:latin typeface="DIN Condensed"/>
          <a:ea typeface="DIN Condensed"/>
          <a:cs typeface="DIN Condensed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DIN Condensed"/>
          <a:ea typeface="DIN Condensed"/>
          <a:cs typeface="DIN Condensed"/>
        </a:font>
        <a:srgbClr val="222222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222222"/>
              </a:solidFill>
              <a:prstDash val="solid"/>
              <a:round/>
            </a:ln>
          </a:top>
          <a:bottom>
            <a:ln w="25400" cap="flat">
              <a:solidFill>
                <a:srgbClr val="222222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lastRow>
    <a:firstRow>
      <a:tcTxStyle b="on" i="off">
        <a:font>
          <a:latin typeface="DIN Condensed"/>
          <a:ea typeface="DIN Condensed"/>
          <a:cs typeface="DIN Condensed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222222"/>
              </a:solidFill>
              <a:prstDash val="solid"/>
              <a:round/>
            </a:ln>
          </a:top>
          <a:bottom>
            <a:ln w="25400" cap="flat">
              <a:solidFill>
                <a:srgbClr val="222222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DIN Condensed"/>
          <a:ea typeface="DIN Condensed"/>
          <a:cs typeface="DIN Condensed"/>
        </a:font>
        <a:srgbClr val="222222"/>
      </a:tcTxStyle>
      <a:tcStyle>
        <a:tcBdr>
          <a:left>
            <a:ln w="12700" cap="flat">
              <a:solidFill>
                <a:srgbClr val="838787"/>
              </a:solidFill>
              <a:prstDash val="solid"/>
              <a:round/>
            </a:ln>
          </a:left>
          <a:right>
            <a:ln w="12700" cap="flat">
              <a:solidFill>
                <a:srgbClr val="838787"/>
              </a:solidFill>
              <a:prstDash val="solid"/>
              <a:round/>
            </a:ln>
          </a:right>
          <a:top>
            <a:ln w="12700" cap="flat">
              <a:solidFill>
                <a:srgbClr val="838787"/>
              </a:solidFill>
              <a:prstDash val="solid"/>
              <a:round/>
            </a:ln>
          </a:top>
          <a:bottom>
            <a:ln w="12700" cap="flat">
              <a:solidFill>
                <a:srgbClr val="838787"/>
              </a:solidFill>
              <a:prstDash val="solid"/>
              <a:round/>
            </a:ln>
          </a:bottom>
          <a:insideH>
            <a:ln w="12700" cap="flat">
              <a:solidFill>
                <a:srgbClr val="838787"/>
              </a:solidFill>
              <a:prstDash val="solid"/>
              <a:round/>
            </a:ln>
          </a:insideH>
          <a:insideV>
            <a:ln w="12700" cap="flat">
              <a:solidFill>
                <a:srgbClr val="838787"/>
              </a:solidFill>
              <a:prstDash val="solid"/>
              <a:round/>
            </a:ln>
          </a:insideV>
        </a:tcBdr>
        <a:fill>
          <a:solidFill>
            <a:srgbClr val="CBCBCB"/>
          </a:solidFill>
        </a:fill>
      </a:tcStyle>
    </a:wholeTbl>
    <a:band2H>
      <a:tcTxStyle/>
      <a:tcStyle>
        <a:tcBdr/>
        <a:fill>
          <a:solidFill>
            <a:srgbClr val="E7E7E7"/>
          </a:solidFill>
        </a:fill>
      </a:tcStyle>
    </a:band2H>
    <a:firstCol>
      <a:tcTxStyle b="on" i="off">
        <a:font>
          <a:latin typeface="DIN Condensed"/>
          <a:ea typeface="DIN Condensed"/>
          <a:cs typeface="DIN Condensed"/>
        </a:font>
        <a:srgbClr val="838787"/>
      </a:tcTxStyle>
      <a:tcStyle>
        <a:tcBdr>
          <a:left>
            <a:ln w="12700" cap="flat">
              <a:solidFill>
                <a:srgbClr val="838787"/>
              </a:solidFill>
              <a:prstDash val="solid"/>
              <a:round/>
            </a:ln>
          </a:left>
          <a:right>
            <a:ln w="12700" cap="flat">
              <a:solidFill>
                <a:srgbClr val="838787"/>
              </a:solidFill>
              <a:prstDash val="solid"/>
              <a:round/>
            </a:ln>
          </a:right>
          <a:top>
            <a:ln w="12700" cap="flat">
              <a:solidFill>
                <a:srgbClr val="838787"/>
              </a:solidFill>
              <a:prstDash val="solid"/>
              <a:round/>
            </a:ln>
          </a:top>
          <a:bottom>
            <a:ln w="12700" cap="flat">
              <a:solidFill>
                <a:srgbClr val="838787"/>
              </a:solidFill>
              <a:prstDash val="solid"/>
              <a:round/>
            </a:ln>
          </a:bottom>
          <a:insideH>
            <a:ln w="12700" cap="flat">
              <a:solidFill>
                <a:srgbClr val="838787"/>
              </a:solidFill>
              <a:prstDash val="solid"/>
              <a:round/>
            </a:ln>
          </a:insideH>
          <a:insideV>
            <a:ln w="12700" cap="flat">
              <a:solidFill>
                <a:srgbClr val="838787"/>
              </a:solidFill>
              <a:prstDash val="solid"/>
              <a:round/>
            </a:ln>
          </a:insideV>
        </a:tcBdr>
        <a:fill>
          <a:solidFill>
            <a:srgbClr val="222222"/>
          </a:solidFill>
        </a:fill>
      </a:tcStyle>
    </a:firstCol>
    <a:lastRow>
      <a:tcTxStyle b="on" i="off">
        <a:font>
          <a:latin typeface="DIN Condensed"/>
          <a:ea typeface="DIN Condensed"/>
          <a:cs typeface="DIN Condensed"/>
        </a:font>
        <a:srgbClr val="838787"/>
      </a:tcTxStyle>
      <a:tcStyle>
        <a:tcBdr>
          <a:left>
            <a:ln w="12700" cap="flat">
              <a:solidFill>
                <a:srgbClr val="838787"/>
              </a:solidFill>
              <a:prstDash val="solid"/>
              <a:round/>
            </a:ln>
          </a:left>
          <a:right>
            <a:ln w="12700" cap="flat">
              <a:solidFill>
                <a:srgbClr val="838787"/>
              </a:solidFill>
              <a:prstDash val="solid"/>
              <a:round/>
            </a:ln>
          </a:right>
          <a:top>
            <a:ln w="38100" cap="flat">
              <a:solidFill>
                <a:srgbClr val="838787"/>
              </a:solidFill>
              <a:prstDash val="solid"/>
              <a:round/>
            </a:ln>
          </a:top>
          <a:bottom>
            <a:ln w="12700" cap="flat">
              <a:solidFill>
                <a:srgbClr val="838787"/>
              </a:solidFill>
              <a:prstDash val="solid"/>
              <a:round/>
            </a:ln>
          </a:bottom>
          <a:insideH>
            <a:ln w="12700" cap="flat">
              <a:solidFill>
                <a:srgbClr val="838787"/>
              </a:solidFill>
              <a:prstDash val="solid"/>
              <a:round/>
            </a:ln>
          </a:insideH>
          <a:insideV>
            <a:ln w="12700" cap="flat">
              <a:solidFill>
                <a:srgbClr val="838787"/>
              </a:solidFill>
              <a:prstDash val="solid"/>
              <a:round/>
            </a:ln>
          </a:insideV>
        </a:tcBdr>
        <a:fill>
          <a:solidFill>
            <a:srgbClr val="222222"/>
          </a:solidFill>
        </a:fill>
      </a:tcStyle>
    </a:lastRow>
    <a:firstRow>
      <a:tcTxStyle b="on" i="off">
        <a:font>
          <a:latin typeface="DIN Condensed"/>
          <a:ea typeface="DIN Condensed"/>
          <a:cs typeface="DIN Condensed"/>
        </a:font>
        <a:srgbClr val="838787"/>
      </a:tcTxStyle>
      <a:tcStyle>
        <a:tcBdr>
          <a:left>
            <a:ln w="12700" cap="flat">
              <a:solidFill>
                <a:srgbClr val="838787"/>
              </a:solidFill>
              <a:prstDash val="solid"/>
              <a:round/>
            </a:ln>
          </a:left>
          <a:right>
            <a:ln w="12700" cap="flat">
              <a:solidFill>
                <a:srgbClr val="838787"/>
              </a:solidFill>
              <a:prstDash val="solid"/>
              <a:round/>
            </a:ln>
          </a:right>
          <a:top>
            <a:ln w="12700" cap="flat">
              <a:solidFill>
                <a:srgbClr val="838787"/>
              </a:solidFill>
              <a:prstDash val="solid"/>
              <a:round/>
            </a:ln>
          </a:top>
          <a:bottom>
            <a:ln w="38100" cap="flat">
              <a:solidFill>
                <a:srgbClr val="838787"/>
              </a:solidFill>
              <a:prstDash val="solid"/>
              <a:round/>
            </a:ln>
          </a:bottom>
          <a:insideH>
            <a:ln w="12700" cap="flat">
              <a:solidFill>
                <a:srgbClr val="838787"/>
              </a:solidFill>
              <a:prstDash val="solid"/>
              <a:round/>
            </a:ln>
          </a:insideH>
          <a:insideV>
            <a:ln w="12700" cap="flat">
              <a:solidFill>
                <a:srgbClr val="838787"/>
              </a:solidFill>
              <a:prstDash val="solid"/>
              <a:round/>
            </a:ln>
          </a:insideV>
        </a:tcBdr>
        <a:fill>
          <a:solidFill>
            <a:srgbClr val="222222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DIN Condensed"/>
          <a:ea typeface="DIN Condensed"/>
          <a:cs typeface="DIN Condensed"/>
        </a:font>
        <a:srgbClr val="838787"/>
      </a:tcTxStyle>
      <a:tcStyle>
        <a:tcBdr>
          <a:left>
            <a:ln w="12700" cap="flat">
              <a:solidFill>
                <a:srgbClr val="838787"/>
              </a:solidFill>
              <a:prstDash val="solid"/>
              <a:round/>
            </a:ln>
          </a:left>
          <a:right>
            <a:ln w="12700" cap="flat">
              <a:solidFill>
                <a:srgbClr val="838787"/>
              </a:solidFill>
              <a:prstDash val="solid"/>
              <a:round/>
            </a:ln>
          </a:right>
          <a:top>
            <a:ln w="12700" cap="flat">
              <a:solidFill>
                <a:srgbClr val="838787"/>
              </a:solidFill>
              <a:prstDash val="solid"/>
              <a:round/>
            </a:ln>
          </a:top>
          <a:bottom>
            <a:ln w="12700" cap="flat">
              <a:solidFill>
                <a:srgbClr val="838787"/>
              </a:solidFill>
              <a:prstDash val="solid"/>
              <a:round/>
            </a:ln>
          </a:bottom>
          <a:insideH>
            <a:ln w="12700" cap="flat">
              <a:solidFill>
                <a:srgbClr val="838787"/>
              </a:solidFill>
              <a:prstDash val="solid"/>
              <a:round/>
            </a:ln>
          </a:insideH>
          <a:insideV>
            <a:ln w="12700" cap="flat">
              <a:solidFill>
                <a:srgbClr val="838787"/>
              </a:solidFill>
              <a:prstDash val="solid"/>
              <a:round/>
            </a:ln>
          </a:insideV>
        </a:tcBdr>
        <a:fill>
          <a:solidFill>
            <a:srgbClr val="838787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DIN Condensed"/>
          <a:ea typeface="DIN Condensed"/>
          <a:cs typeface="DIN Condensed"/>
        </a:font>
        <a:srgbClr val="838787"/>
      </a:tcTxStyle>
      <a:tcStyle>
        <a:tcBdr>
          <a:left>
            <a:ln w="12700" cap="flat">
              <a:solidFill>
                <a:srgbClr val="838787"/>
              </a:solidFill>
              <a:prstDash val="solid"/>
              <a:round/>
            </a:ln>
          </a:left>
          <a:right>
            <a:ln w="12700" cap="flat">
              <a:solidFill>
                <a:srgbClr val="838787"/>
              </a:solidFill>
              <a:prstDash val="solid"/>
              <a:round/>
            </a:ln>
          </a:right>
          <a:top>
            <a:ln w="12700" cap="flat">
              <a:solidFill>
                <a:srgbClr val="838787"/>
              </a:solidFill>
              <a:prstDash val="solid"/>
              <a:round/>
            </a:ln>
          </a:top>
          <a:bottom>
            <a:ln w="12700" cap="flat">
              <a:solidFill>
                <a:srgbClr val="838787"/>
              </a:solidFill>
              <a:prstDash val="solid"/>
              <a:round/>
            </a:ln>
          </a:bottom>
          <a:insideH>
            <a:ln w="12700" cap="flat">
              <a:solidFill>
                <a:srgbClr val="838787"/>
              </a:solidFill>
              <a:prstDash val="solid"/>
              <a:round/>
            </a:ln>
          </a:insideH>
          <a:insideV>
            <a:ln w="12700" cap="flat">
              <a:solidFill>
                <a:srgbClr val="838787"/>
              </a:solidFill>
              <a:prstDash val="solid"/>
              <a:round/>
            </a:ln>
          </a:insideV>
        </a:tcBdr>
        <a:fill>
          <a:solidFill>
            <a:srgbClr val="838787">
              <a:alpha val="20000"/>
            </a:srgbClr>
          </a:solidFill>
        </a:fill>
      </a:tcStyle>
    </a:firstCol>
    <a:lastRow>
      <a:tcTxStyle b="on" i="off">
        <a:font>
          <a:latin typeface="DIN Condensed"/>
          <a:ea typeface="DIN Condensed"/>
          <a:cs typeface="DIN Condensed"/>
        </a:font>
        <a:srgbClr val="838787"/>
      </a:tcTxStyle>
      <a:tcStyle>
        <a:tcBdr>
          <a:left>
            <a:ln w="12700" cap="flat">
              <a:solidFill>
                <a:srgbClr val="838787"/>
              </a:solidFill>
              <a:prstDash val="solid"/>
              <a:round/>
            </a:ln>
          </a:left>
          <a:right>
            <a:ln w="12700" cap="flat">
              <a:solidFill>
                <a:srgbClr val="838787"/>
              </a:solidFill>
              <a:prstDash val="solid"/>
              <a:round/>
            </a:ln>
          </a:right>
          <a:top>
            <a:ln w="50800" cap="flat">
              <a:solidFill>
                <a:srgbClr val="838787"/>
              </a:solidFill>
              <a:prstDash val="solid"/>
              <a:round/>
            </a:ln>
          </a:top>
          <a:bottom>
            <a:ln w="12700" cap="flat">
              <a:solidFill>
                <a:srgbClr val="838787"/>
              </a:solidFill>
              <a:prstDash val="solid"/>
              <a:round/>
            </a:ln>
          </a:bottom>
          <a:insideH>
            <a:ln w="12700" cap="flat">
              <a:solidFill>
                <a:srgbClr val="838787"/>
              </a:solidFill>
              <a:prstDash val="solid"/>
              <a:round/>
            </a:ln>
          </a:insideH>
          <a:insideV>
            <a:ln w="12700" cap="flat">
              <a:solidFill>
                <a:srgbClr val="838787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DIN Condensed"/>
          <a:ea typeface="DIN Condensed"/>
          <a:cs typeface="DIN Condensed"/>
        </a:font>
        <a:srgbClr val="838787"/>
      </a:tcTxStyle>
      <a:tcStyle>
        <a:tcBdr>
          <a:left>
            <a:ln w="12700" cap="flat">
              <a:solidFill>
                <a:srgbClr val="838787"/>
              </a:solidFill>
              <a:prstDash val="solid"/>
              <a:round/>
            </a:ln>
          </a:left>
          <a:right>
            <a:ln w="12700" cap="flat">
              <a:solidFill>
                <a:srgbClr val="838787"/>
              </a:solidFill>
              <a:prstDash val="solid"/>
              <a:round/>
            </a:ln>
          </a:right>
          <a:top>
            <a:ln w="12700" cap="flat">
              <a:solidFill>
                <a:srgbClr val="838787"/>
              </a:solidFill>
              <a:prstDash val="solid"/>
              <a:round/>
            </a:ln>
          </a:top>
          <a:bottom>
            <a:ln w="25400" cap="flat">
              <a:solidFill>
                <a:srgbClr val="838787"/>
              </a:solidFill>
              <a:prstDash val="solid"/>
              <a:round/>
            </a:ln>
          </a:bottom>
          <a:insideH>
            <a:ln w="12700" cap="flat">
              <a:solidFill>
                <a:srgbClr val="838787"/>
              </a:solidFill>
              <a:prstDash val="solid"/>
              <a:round/>
            </a:ln>
          </a:insideH>
          <a:insideV>
            <a:ln w="12700" cap="flat">
              <a:solidFill>
                <a:srgbClr val="838787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6390" autoAdjust="0"/>
    <p:restoredTop sz="82206" autoAdjust="0"/>
  </p:normalViewPr>
  <p:slideViewPr>
    <p:cSldViewPr snapToGrid="0">
      <p:cViewPr varScale="1">
        <p:scale>
          <a:sx n="136" d="100"/>
          <a:sy n="136" d="100"/>
        </p:scale>
        <p:origin x="216" y="10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tableStyles" Target="tableStyles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viewProps" Target="viewProps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9" name="Shape 18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1pPr>
    <a:lvl2pPr indent="228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2pPr>
    <a:lvl3pPr indent="457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3pPr>
    <a:lvl4pPr indent="685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4pPr>
    <a:lvl5pPr indent="9144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5pPr>
    <a:lvl6pPr indent="11430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6pPr>
    <a:lvl7pPr indent="1371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7pPr>
    <a:lvl8pPr indent="1600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8pPr>
    <a:lvl9pPr indent="1828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GPUs</a:t>
            </a:r>
          </a:p>
          <a:p>
            <a:pPr lvl="1"/>
            <a:r>
              <a:rPr lang="en-US" dirty="0"/>
              <a:t>Polygons =&gt; linear algebra</a:t>
            </a:r>
          </a:p>
        </p:txBody>
      </p:sp>
    </p:spTree>
    <p:extLst>
      <p:ext uri="{BB962C8B-B14F-4D97-AF65-F5344CB8AC3E}">
        <p14:creationId xmlns:p14="http://schemas.microsoft.com/office/powerpoint/2010/main" val="35756442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CS: anything involving computing</a:t>
            </a:r>
          </a:p>
          <a:p>
            <a:r>
              <a:rPr lang="en-US" dirty="0"/>
              <a:t>AI: trying to make computers do what people do</a:t>
            </a:r>
          </a:p>
          <a:p>
            <a:r>
              <a:rPr lang="en-US" dirty="0"/>
              <a:t>ML: deriving patterns from data, as opposed to other approaches to AI</a:t>
            </a:r>
          </a:p>
        </p:txBody>
      </p:sp>
    </p:spTree>
    <p:extLst>
      <p:ext uri="{BB962C8B-B14F-4D97-AF65-F5344CB8AC3E}">
        <p14:creationId xmlns:p14="http://schemas.microsoft.com/office/powerpoint/2010/main" val="24106279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 big wave of AI</a:t>
            </a:r>
          </a:p>
          <a:p>
            <a:r>
              <a:rPr lang="en-US" dirty="0"/>
              <a:t>Search through all possible solutions</a:t>
            </a:r>
          </a:p>
          <a:p>
            <a:r>
              <a:rPr lang="en-US" dirty="0"/>
              <a:t>By using this exhaustive search, computers could do things that only humans could do previously</a:t>
            </a:r>
          </a:p>
          <a:p>
            <a:r>
              <a:rPr lang="en-US" dirty="0"/>
              <a:t>Deep Blue worked through all possible moves it could play</a:t>
            </a:r>
          </a:p>
          <a:p>
            <a:r>
              <a:rPr lang="en-US" dirty="0"/>
              <a:t>Can’t develop a general intelligence just from search algo’s</a:t>
            </a:r>
          </a:p>
          <a:p>
            <a:r>
              <a:rPr lang="en-US" dirty="0"/>
              <a:t>    People got tired of it </a:t>
            </a:r>
            <a:r>
              <a:rPr lang="en-US" dirty="0">
                <a:sym typeface="Wingdings" panose="05000000000000000000" pitchFamily="2" charset="2"/>
              </a:rPr>
              <a:t>=&gt; AI winter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30908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Combination of facts and deductive logic</a:t>
            </a:r>
          </a:p>
          <a:p>
            <a:r>
              <a:rPr lang="en-US" dirty="0"/>
              <a:t>Give doctors questionnaires to determine the rules they use for diagnosis</a:t>
            </a:r>
          </a:p>
          <a:p>
            <a:r>
              <a:rPr lang="en-US" dirty="0"/>
              <a:t>E.g. This person has a fever. They’ve been to FL recently. What might they have?</a:t>
            </a:r>
          </a:p>
          <a:p>
            <a:r>
              <a:rPr lang="en-US" dirty="0"/>
              <a:t>Approach worked for limited cases</a:t>
            </a:r>
          </a:p>
          <a:p>
            <a:pPr lvl="1"/>
            <a:r>
              <a:rPr lang="en-US" dirty="0"/>
              <a:t>Never worked out in general</a:t>
            </a:r>
          </a:p>
          <a:p>
            <a:endParaRPr lang="en-US" dirty="0"/>
          </a:p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https://www.google.com/url?sa=i&amp;source=images&amp;cd=&amp;ved=2ahUKEwi-kIfs_cHkAhWQxVkKHYNjDYQQjRx6BAgBEAQ&amp;url=https%3A%2F%2Fwww.itgsnews.com%2Fcreating-expert-system-with-clips%2F&amp;psig=AOvVaw2rT1XziARmYSMHLyhFbWN6&amp;ust=1568058074270738</a:t>
            </a:r>
          </a:p>
        </p:txBody>
      </p:sp>
    </p:spTree>
    <p:extLst>
      <p:ext uri="{BB962C8B-B14F-4D97-AF65-F5344CB8AC3E}">
        <p14:creationId xmlns:p14="http://schemas.microsoft.com/office/powerpoint/2010/main" val="14389181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Machine learning</a:t>
            </a:r>
          </a:p>
          <a:p>
            <a:r>
              <a:rPr lang="en-US" dirty="0"/>
              <a:t>Based on statistics, reinforcement learning</a:t>
            </a:r>
          </a:p>
          <a:p>
            <a:r>
              <a:rPr lang="en-US" dirty="0"/>
              <a:t>Less based on formal logic and exhaustive search algorithm</a:t>
            </a:r>
          </a:p>
        </p:txBody>
      </p:sp>
    </p:spTree>
    <p:extLst>
      <p:ext uri="{BB962C8B-B14F-4D97-AF65-F5344CB8AC3E}">
        <p14:creationId xmlns:p14="http://schemas.microsoft.com/office/powerpoint/2010/main" val="35200476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Grandma goes to the grocery store once a week</a:t>
            </a:r>
          </a:p>
          <a:p>
            <a:r>
              <a:rPr lang="en-US" dirty="0"/>
              <a:t>Probably not spending $10,000 in Vegas</a:t>
            </a:r>
          </a:p>
        </p:txBody>
      </p:sp>
    </p:spTree>
    <p:extLst>
      <p:ext uri="{BB962C8B-B14F-4D97-AF65-F5344CB8AC3E}">
        <p14:creationId xmlns:p14="http://schemas.microsoft.com/office/powerpoint/2010/main" val="16882881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Easier to code rules: classical</a:t>
            </a:r>
          </a:p>
          <a:p>
            <a:r>
              <a:rPr lang="en-US" dirty="0"/>
              <a:t>Easier to provide data and answers: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22809112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Can’t test your model with data it’s already seen.</a:t>
            </a:r>
          </a:p>
        </p:txBody>
      </p:sp>
    </p:spTree>
    <p:extLst>
      <p:ext uri="{BB962C8B-B14F-4D97-AF65-F5344CB8AC3E}">
        <p14:creationId xmlns:p14="http://schemas.microsoft.com/office/powerpoint/2010/main" val="42817839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Subtitle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/>
        </p:nvSpPr>
        <p:spPr>
          <a:xfrm flipV="1">
            <a:off x="406400" y="6140894"/>
            <a:ext cx="12192000" cy="264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838787"/>
                </a:solidFill>
              </a:defRPr>
            </a:pPr>
            <a:endParaRPr/>
          </a:p>
        </p:txBody>
      </p:sp>
      <p:sp>
        <p:nvSpPr>
          <p:cNvPr id="13" name="Shape 13"/>
          <p:cNvSpPr>
            <a:spLocks noGrp="1"/>
          </p:cNvSpPr>
          <p:nvPr>
            <p:ph type="body" sz="quarter" idx="1"/>
          </p:nvPr>
        </p:nvSpPr>
        <p:spPr>
          <a:xfrm>
            <a:off x="406400" y="4267200"/>
            <a:ext cx="12192000" cy="1803400"/>
          </a:xfrm>
          <a:prstGeom prst="rect">
            <a:avLst/>
          </a:prstGeom>
        </p:spPr>
        <p:txBody>
          <a:bodyPr lIns="50800" tIns="50800" rIns="50800" bIns="50800" anchor="b"/>
          <a:lstStyle>
            <a:lvl1pPr marL="0" indent="0" defTabSz="584200">
              <a:lnSpc>
                <a:spcPct val="80000"/>
              </a:lnSpc>
              <a:spcBef>
                <a:spcPts val="2300"/>
              </a:spcBef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0" defTabSz="584200">
              <a:lnSpc>
                <a:spcPct val="80000"/>
              </a:lnSpc>
              <a:spcBef>
                <a:spcPts val="2300"/>
              </a:spcBef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0" defTabSz="584200">
              <a:lnSpc>
                <a:spcPct val="80000"/>
              </a:lnSpc>
              <a:spcBef>
                <a:spcPts val="2300"/>
              </a:spcBef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0" defTabSz="584200">
              <a:lnSpc>
                <a:spcPct val="80000"/>
              </a:lnSpc>
              <a:spcBef>
                <a:spcPts val="2300"/>
              </a:spcBef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0" defTabSz="584200">
              <a:lnSpc>
                <a:spcPct val="80000"/>
              </a:lnSpc>
              <a:spcBef>
                <a:spcPts val="2300"/>
              </a:spcBef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" name="Shape 14"/>
          <p:cNvSpPr>
            <a:spLocks noGrp="1"/>
          </p:cNvSpPr>
          <p:nvPr>
            <p:ph type="sldNum" sz="quarter" idx="2"/>
          </p:nvPr>
        </p:nvSpPr>
        <p:spPr>
          <a:xfrm>
            <a:off x="12194441" y="431800"/>
            <a:ext cx="406897" cy="457200"/>
          </a:xfrm>
          <a:prstGeom prst="rect">
            <a:avLst/>
          </a:prstGeom>
        </p:spPr>
        <p:txBody>
          <a:bodyPr lIns="50800" tIns="50800" rIns="50800" bIns="50800" anchor="t"/>
          <a:lstStyle>
            <a:lvl1pPr defTabSz="584200">
              <a:lnSpc>
                <a:spcPct val="80000"/>
              </a:lnSpc>
              <a:defRPr sz="240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fld id="{86CB4B4D-7CA3-9044-876B-883B54F8677D}" type="slidenum">
              <a:t>‹#›</a:t>
            </a:fld>
            <a:endParaRPr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4EF4C7-DCD8-4996-8B1C-9B32FC5EA78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6400" y="6446629"/>
            <a:ext cx="12192000" cy="287517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7000" cap="all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2989653051"/>
      </p:ext>
    </p:extLst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Bullets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/>
          <p:nvPr/>
        </p:nvSpPr>
        <p:spPr>
          <a:xfrm flipV="1">
            <a:off x="406400" y="993160"/>
            <a:ext cx="12192000" cy="264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45718" tIns="45718" rIns="45718" bIns="45718"/>
          <a:lstStyle/>
          <a:p>
            <a:pPr marL="0" marR="0" lvl="0" indent="0" algn="l" defTabSz="584200" rtl="0" eaLnBrk="1" fontAlgn="auto" latinLnBrk="0" hangingPunct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838787"/>
                </a:solidFill>
              </a:defRPr>
            </a:pPr>
            <a:endParaRPr kumimoji="0" sz="2000" b="0" i="0" u="none" strike="noStrike" kern="0" cap="none" spc="0" normalizeH="0" baseline="0" noProof="0">
              <a:ln>
                <a:noFill/>
              </a:ln>
              <a:solidFill>
                <a:srgbClr val="838787"/>
              </a:solidFill>
              <a:effectLst/>
              <a:uLnTx/>
              <a:uFillTx/>
              <a:latin typeface="DIN Condensed"/>
              <a:sym typeface="DIN Condensed"/>
            </a:endParaRPr>
          </a:p>
        </p:txBody>
      </p:sp>
      <p:sp>
        <p:nvSpPr>
          <p:cNvPr id="106" name="Shape 106"/>
          <p:cNvSpPr>
            <a:spLocks noGrp="1"/>
          </p:cNvSpPr>
          <p:nvPr>
            <p:ph type="body" sz="quarter" idx="1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lIns="50800" tIns="50800" rIns="50800" bIns="50800" anchor="b"/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SzTx/>
              <a:buFontTx/>
              <a:buNone/>
              <a:defRPr sz="2400" cap="all" spc="12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758264" indent="-313764" defTabSz="457200">
              <a:lnSpc>
                <a:spcPct val="80000"/>
              </a:lnSpc>
              <a:spcBef>
                <a:spcPts val="0"/>
              </a:spcBef>
              <a:buSzPct val="104999"/>
              <a:buFontTx/>
              <a:buChar char="‣"/>
              <a:defRPr sz="2400" cap="all" spc="12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1202764" indent="-313764" defTabSz="457200">
              <a:lnSpc>
                <a:spcPct val="80000"/>
              </a:lnSpc>
              <a:spcBef>
                <a:spcPts val="0"/>
              </a:spcBef>
              <a:buSzPct val="104999"/>
              <a:buFontTx/>
              <a:buChar char="‣"/>
              <a:defRPr sz="2400" cap="all" spc="12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1647264" indent="-313764" defTabSz="457200">
              <a:lnSpc>
                <a:spcPct val="80000"/>
              </a:lnSpc>
              <a:spcBef>
                <a:spcPts val="0"/>
              </a:spcBef>
              <a:buSzPct val="104999"/>
              <a:buFontTx/>
              <a:buChar char="‣"/>
              <a:defRPr sz="2400" cap="all" spc="12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2091764" indent="-313764" defTabSz="457200">
              <a:lnSpc>
                <a:spcPct val="80000"/>
              </a:lnSpc>
              <a:spcBef>
                <a:spcPts val="0"/>
              </a:spcBef>
              <a:buSzPct val="104999"/>
              <a:buFontTx/>
              <a:buChar char="‣"/>
              <a:defRPr sz="2400" cap="all" spc="12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7" name="Shape 107"/>
          <p:cNvSpPr>
            <a:spLocks noGrp="1"/>
          </p:cNvSpPr>
          <p:nvPr>
            <p:ph type="body" idx="13"/>
          </p:nvPr>
        </p:nvSpPr>
        <p:spPr>
          <a:xfrm>
            <a:off x="406400" y="2743200"/>
            <a:ext cx="12192000" cy="6108700"/>
          </a:xfrm>
          <a:prstGeom prst="rect">
            <a:avLst/>
          </a:prstGeom>
        </p:spPr>
        <p:txBody>
          <a:bodyPr lIns="50800" tIns="50800" rIns="50800" bIns="50800"/>
          <a:lstStyle/>
          <a:p>
            <a:pPr marL="444500" indent="-444500" defTabSz="584200">
              <a:spcBef>
                <a:spcPts val="2800"/>
              </a:spcBef>
              <a:buClr>
                <a:schemeClr val="accent1"/>
              </a:buClr>
              <a:buSzPct val="104999"/>
              <a:buFont typeface="Avenir Next"/>
              <a:buChar char="▸"/>
              <a:defRPr sz="3400">
                <a:solidFill>
                  <a:srgbClr val="838787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108" name="Shape 108"/>
          <p:cNvSpPr>
            <a:spLocks noGrp="1"/>
          </p:cNvSpPr>
          <p:nvPr>
            <p:ph type="sldNum" sz="quarter" idx="2"/>
          </p:nvPr>
        </p:nvSpPr>
        <p:spPr>
          <a:xfrm>
            <a:off x="12186622" y="431800"/>
            <a:ext cx="406897" cy="457200"/>
          </a:xfrm>
          <a:prstGeom prst="rect">
            <a:avLst/>
          </a:prstGeom>
        </p:spPr>
        <p:txBody>
          <a:bodyPr lIns="50800" tIns="50800" rIns="50800" bIns="50800" anchor="t"/>
          <a:lstStyle>
            <a:lvl1pPr defTabSz="584200">
              <a:lnSpc>
                <a:spcPct val="80000"/>
              </a:lnSpc>
              <a:defRPr sz="240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 marL="0" marR="0" lvl="0" indent="0" algn="r" defTabSz="584200" rtl="0" eaLnBrk="1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rgbClr val="838787"/>
                </a:solidFill>
                <a:effectLst/>
                <a:uLnTx/>
                <a:uFillTx/>
                <a:latin typeface="DIN Alternate"/>
                <a:sym typeface="DIN Alternate"/>
              </a:rPr>
              <a:pPr marL="0" marR="0" lvl="0" indent="0" algn="r" defTabSz="584200" rtl="0" eaLnBrk="1" fontAlgn="auto" latinLnBrk="0" hangingPunct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838787"/>
              </a:solidFill>
              <a:effectLst/>
              <a:uLnTx/>
              <a:uFillTx/>
              <a:latin typeface="DIN Alternate"/>
              <a:sym typeface="DIN Alternate"/>
            </a:endParaRPr>
          </a:p>
        </p:txBody>
      </p:sp>
    </p:spTree>
    <p:extLst>
      <p:ext uri="{BB962C8B-B14F-4D97-AF65-F5344CB8AC3E}">
        <p14:creationId xmlns:p14="http://schemas.microsoft.com/office/powerpoint/2010/main" val="4256412935"/>
      </p:ext>
    </p:extLst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Photo - 3 Up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>
            <a:spLocks noGrp="1"/>
          </p:cNvSpPr>
          <p:nvPr>
            <p:ph type="pic" sz="half" idx="13"/>
          </p:nvPr>
        </p:nvSpPr>
        <p:spPr>
          <a:xfrm>
            <a:off x="6503154" y="0"/>
            <a:ext cx="6502401" cy="4864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16" name="Shape 116"/>
          <p:cNvSpPr>
            <a:spLocks noGrp="1"/>
          </p:cNvSpPr>
          <p:nvPr>
            <p:ph type="pic" sz="half" idx="14"/>
          </p:nvPr>
        </p:nvSpPr>
        <p:spPr>
          <a:xfrm>
            <a:off x="6502400" y="4902200"/>
            <a:ext cx="6502400" cy="4864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pic" idx="15"/>
          </p:nvPr>
        </p:nvSpPr>
        <p:spPr>
          <a:xfrm>
            <a:off x="0" y="0"/>
            <a:ext cx="6468534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18" name="Shape 118"/>
          <p:cNvSpPr>
            <a:spLocks noGrp="1"/>
          </p:cNvSpPr>
          <p:nvPr>
            <p:ph type="sldNum" sz="quarter" idx="2"/>
          </p:nvPr>
        </p:nvSpPr>
        <p:spPr>
          <a:xfrm>
            <a:off x="12186622" y="431800"/>
            <a:ext cx="406897" cy="457200"/>
          </a:xfrm>
          <a:prstGeom prst="rect">
            <a:avLst/>
          </a:prstGeom>
        </p:spPr>
        <p:txBody>
          <a:bodyPr lIns="50800" tIns="50800" rIns="50800" bIns="50800" anchor="t"/>
          <a:lstStyle>
            <a:lvl1pPr defTabSz="584200">
              <a:lnSpc>
                <a:spcPct val="80000"/>
              </a:lnSpc>
              <a:defRPr sz="240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 marL="0" marR="0" lvl="0" indent="0" algn="r" defTabSz="584200" rtl="0" eaLnBrk="1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rgbClr val="838787"/>
                </a:solidFill>
                <a:effectLst/>
                <a:uLnTx/>
                <a:uFillTx/>
                <a:latin typeface="DIN Alternate"/>
                <a:sym typeface="DIN Alternate"/>
              </a:rPr>
              <a:pPr marL="0" marR="0" lvl="0" indent="0" algn="r" defTabSz="584200" rtl="0" eaLnBrk="1" fontAlgn="auto" latinLnBrk="0" hangingPunct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838787"/>
              </a:solidFill>
              <a:effectLst/>
              <a:uLnTx/>
              <a:uFillTx/>
              <a:latin typeface="DIN Alternate"/>
              <a:sym typeface="DIN Alternate"/>
            </a:endParaRPr>
          </a:p>
        </p:txBody>
      </p:sp>
    </p:spTree>
    <p:extLst>
      <p:ext uri="{BB962C8B-B14F-4D97-AF65-F5344CB8AC3E}">
        <p14:creationId xmlns:p14="http://schemas.microsoft.com/office/powerpoint/2010/main" val="254126956"/>
      </p:ext>
    </p:extLst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Quote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/>
          <p:nvPr/>
        </p:nvSpPr>
        <p:spPr>
          <a:xfrm flipV="1">
            <a:off x="406400" y="993160"/>
            <a:ext cx="12192000" cy="264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45718" tIns="45718" rIns="45718" bIns="45718"/>
          <a:lstStyle/>
          <a:p>
            <a:pPr marL="0" marR="0" lvl="0" indent="0" algn="l" defTabSz="584200" rtl="0" eaLnBrk="1" fontAlgn="auto" latinLnBrk="0" hangingPunct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838787"/>
                </a:solidFill>
              </a:defRPr>
            </a:pPr>
            <a:endParaRPr kumimoji="0" sz="2000" b="0" i="0" u="none" strike="noStrike" kern="0" cap="none" spc="0" normalizeH="0" baseline="0" noProof="0">
              <a:ln>
                <a:noFill/>
              </a:ln>
              <a:solidFill>
                <a:srgbClr val="838787"/>
              </a:solidFill>
              <a:effectLst/>
              <a:uLnTx/>
              <a:uFillTx/>
              <a:latin typeface="DIN Condensed"/>
              <a:sym typeface="DIN Condensed"/>
            </a:endParaRPr>
          </a:p>
        </p:txBody>
      </p:sp>
      <p:sp>
        <p:nvSpPr>
          <p:cNvPr id="126" name="Shape 126"/>
          <p:cNvSpPr/>
          <p:nvPr/>
        </p:nvSpPr>
        <p:spPr>
          <a:xfrm>
            <a:off x="469900" y="2362200"/>
            <a:ext cx="12065001" cy="52292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24" y="0"/>
                </a:moveTo>
                <a:cubicBezTo>
                  <a:pt x="100" y="0"/>
                  <a:pt x="0" y="232"/>
                  <a:pt x="0" y="516"/>
                </a:cubicBezTo>
                <a:lnTo>
                  <a:pt x="0" y="18789"/>
                </a:lnTo>
                <a:cubicBezTo>
                  <a:pt x="0" y="19073"/>
                  <a:pt x="100" y="19305"/>
                  <a:pt x="224" y="19305"/>
                </a:cubicBezTo>
                <a:lnTo>
                  <a:pt x="17228" y="19305"/>
                </a:lnTo>
                <a:lnTo>
                  <a:pt x="17850" y="21600"/>
                </a:lnTo>
                <a:lnTo>
                  <a:pt x="18471" y="19305"/>
                </a:lnTo>
                <a:lnTo>
                  <a:pt x="21376" y="19305"/>
                </a:lnTo>
                <a:cubicBezTo>
                  <a:pt x="21500" y="19305"/>
                  <a:pt x="21600" y="19073"/>
                  <a:pt x="21600" y="18789"/>
                </a:cubicBezTo>
                <a:lnTo>
                  <a:pt x="21600" y="516"/>
                </a:lnTo>
                <a:cubicBezTo>
                  <a:pt x="21600" y="232"/>
                  <a:pt x="21500" y="0"/>
                  <a:pt x="21376" y="0"/>
                </a:cubicBezTo>
                <a:lnTo>
                  <a:pt x="224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cap="all">
                <a:solidFill>
                  <a:srgbClr val="FFFFFF"/>
                </a:solidFill>
              </a:defRPr>
            </a:pPr>
            <a:endParaRPr kumimoji="0" sz="2800" b="0" i="0" u="none" strike="noStrike" kern="0" cap="all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DIN Condensed"/>
              <a:sym typeface="DIN Condensed"/>
            </a:endParaRPr>
          </a:p>
        </p:txBody>
      </p:sp>
      <p:sp>
        <p:nvSpPr>
          <p:cNvPr id="127" name="Shape 127"/>
          <p:cNvSpPr>
            <a:spLocks noGrp="1"/>
          </p:cNvSpPr>
          <p:nvPr>
            <p:ph type="body" sz="quarter" idx="1"/>
          </p:nvPr>
        </p:nvSpPr>
        <p:spPr>
          <a:xfrm>
            <a:off x="889000" y="2908300"/>
            <a:ext cx="11226800" cy="1297945"/>
          </a:xfrm>
          <a:prstGeom prst="rect">
            <a:avLst/>
          </a:prstGeom>
        </p:spPr>
        <p:txBody>
          <a:bodyPr lIns="50800" tIns="50800" rIns="50800" bIns="50800"/>
          <a:lstStyle>
            <a:lvl1pPr marL="0" indent="0" defTabSz="584200">
              <a:lnSpc>
                <a:spcPct val="80000"/>
              </a:lnSpc>
              <a:spcBef>
                <a:spcPts val="0"/>
              </a:spcBef>
              <a:buSzTx/>
              <a:buFontTx/>
              <a:buNone/>
              <a:defRPr sz="9400" cap="all">
                <a:solidFill>
                  <a:srgbClr val="FFFFFF"/>
                </a:solidFill>
                <a:latin typeface="DIN Condensed"/>
                <a:ea typeface="DIN Condensed"/>
                <a:cs typeface="DIN Condensed"/>
                <a:sym typeface="DIN Condensed"/>
              </a:defRPr>
            </a:lvl1pPr>
            <a:lvl2pPr marL="1673411" indent="-1228911" defTabSz="584200">
              <a:lnSpc>
                <a:spcPct val="80000"/>
              </a:lnSpc>
              <a:spcBef>
                <a:spcPts val="0"/>
              </a:spcBef>
              <a:buSzPct val="104999"/>
              <a:buFontTx/>
              <a:buChar char="‣"/>
              <a:defRPr sz="9400" cap="all">
                <a:solidFill>
                  <a:srgbClr val="FFFFFF"/>
                </a:solidFill>
                <a:latin typeface="DIN Condensed"/>
                <a:ea typeface="DIN Condensed"/>
                <a:cs typeface="DIN Condensed"/>
                <a:sym typeface="DIN Condensed"/>
              </a:defRPr>
            </a:lvl2pPr>
            <a:lvl3pPr marL="2117911" indent="-1228911" defTabSz="584200">
              <a:lnSpc>
                <a:spcPct val="80000"/>
              </a:lnSpc>
              <a:spcBef>
                <a:spcPts val="0"/>
              </a:spcBef>
              <a:buSzPct val="104999"/>
              <a:buFontTx/>
              <a:buChar char="‣"/>
              <a:defRPr sz="9400" cap="all">
                <a:solidFill>
                  <a:srgbClr val="FFFFFF"/>
                </a:solidFill>
                <a:latin typeface="DIN Condensed"/>
                <a:ea typeface="DIN Condensed"/>
                <a:cs typeface="DIN Condensed"/>
                <a:sym typeface="DIN Condensed"/>
              </a:defRPr>
            </a:lvl3pPr>
            <a:lvl4pPr marL="2562411" indent="-1228911" defTabSz="584200">
              <a:lnSpc>
                <a:spcPct val="80000"/>
              </a:lnSpc>
              <a:spcBef>
                <a:spcPts val="0"/>
              </a:spcBef>
              <a:buSzPct val="104999"/>
              <a:buFontTx/>
              <a:buChar char="‣"/>
              <a:defRPr sz="9400" cap="all">
                <a:solidFill>
                  <a:srgbClr val="FFFFFF"/>
                </a:solidFill>
                <a:latin typeface="DIN Condensed"/>
                <a:ea typeface="DIN Condensed"/>
                <a:cs typeface="DIN Condensed"/>
                <a:sym typeface="DIN Condensed"/>
              </a:defRPr>
            </a:lvl4pPr>
            <a:lvl5pPr marL="3006911" indent="-1228911" defTabSz="584200">
              <a:lnSpc>
                <a:spcPct val="80000"/>
              </a:lnSpc>
              <a:spcBef>
                <a:spcPts val="0"/>
              </a:spcBef>
              <a:buSzPct val="104999"/>
              <a:buFontTx/>
              <a:buChar char="‣"/>
              <a:defRPr sz="9400" cap="all">
                <a:solidFill>
                  <a:srgbClr val="FFFFFF"/>
                </a:solidFill>
                <a:latin typeface="DIN Condensed"/>
                <a:ea typeface="DIN Condensed"/>
                <a:cs typeface="DIN Condensed"/>
                <a:sym typeface="DIN Condensed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8" name="Shape 128"/>
          <p:cNvSpPr>
            <a:spLocks noGrp="1"/>
          </p:cNvSpPr>
          <p:nvPr>
            <p:ph type="body" sz="quarter" idx="13"/>
          </p:nvPr>
        </p:nvSpPr>
        <p:spPr>
          <a:xfrm>
            <a:off x="406400" y="7789333"/>
            <a:ext cx="12192000" cy="863605"/>
          </a:xfrm>
          <a:prstGeom prst="rect">
            <a:avLst/>
          </a:prstGeom>
        </p:spPr>
        <p:txBody>
          <a:bodyPr lIns="50800" tIns="50800" rIns="50800" bIns="50800"/>
          <a:lstStyle/>
          <a:p>
            <a:pPr marL="0" indent="0" algn="r" defTabSz="578358">
              <a:lnSpc>
                <a:spcPct val="80000"/>
              </a:lnSpc>
              <a:spcBef>
                <a:spcPts val="0"/>
              </a:spcBef>
              <a:buSzTx/>
              <a:buFontTx/>
              <a:buNone/>
              <a:defRPr sz="5940">
                <a:solidFill>
                  <a:srgbClr val="838787"/>
                </a:solidFill>
                <a:latin typeface="DIN Condensed"/>
                <a:ea typeface="DIN Condensed"/>
                <a:cs typeface="DIN Condensed"/>
                <a:sym typeface="DIN Condensed"/>
              </a:defRPr>
            </a:pPr>
            <a:endParaRPr/>
          </a:p>
        </p:txBody>
      </p:sp>
      <p:sp>
        <p:nvSpPr>
          <p:cNvPr id="129" name="Shape 129"/>
          <p:cNvSpPr>
            <a:spLocks noGrp="1"/>
          </p:cNvSpPr>
          <p:nvPr>
            <p:ph type="body" sz="quarter" idx="14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lIns="50800" tIns="50800" rIns="50800" bIns="50800" anchor="b"/>
          <a:lstStyle/>
          <a:p>
            <a:pPr marL="0" indent="0" defTabSz="457200">
              <a:lnSpc>
                <a:spcPct val="80000"/>
              </a:lnSpc>
              <a:spcBef>
                <a:spcPts val="0"/>
              </a:spcBef>
              <a:buSzTx/>
              <a:buFontTx/>
              <a:buNone/>
              <a:defRPr sz="2400" cap="all" spc="10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  <a:endParaRPr/>
          </a:p>
        </p:txBody>
      </p:sp>
      <p:sp>
        <p:nvSpPr>
          <p:cNvPr id="130" name="Shape 130"/>
          <p:cNvSpPr>
            <a:spLocks noGrp="1"/>
          </p:cNvSpPr>
          <p:nvPr>
            <p:ph type="sldNum" sz="quarter" idx="2"/>
          </p:nvPr>
        </p:nvSpPr>
        <p:spPr>
          <a:xfrm>
            <a:off x="12186622" y="431800"/>
            <a:ext cx="406897" cy="457200"/>
          </a:xfrm>
          <a:prstGeom prst="rect">
            <a:avLst/>
          </a:prstGeom>
        </p:spPr>
        <p:txBody>
          <a:bodyPr lIns="50800" tIns="50800" rIns="50800" bIns="50800" anchor="t"/>
          <a:lstStyle>
            <a:lvl1pPr defTabSz="584200">
              <a:lnSpc>
                <a:spcPct val="80000"/>
              </a:lnSpc>
              <a:defRPr sz="240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 marL="0" marR="0" lvl="0" indent="0" algn="r" defTabSz="584200" rtl="0" eaLnBrk="1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rgbClr val="838787"/>
                </a:solidFill>
                <a:effectLst/>
                <a:uLnTx/>
                <a:uFillTx/>
                <a:latin typeface="DIN Alternate"/>
                <a:sym typeface="DIN Alternate"/>
              </a:rPr>
              <a:pPr marL="0" marR="0" lvl="0" indent="0" algn="r" defTabSz="584200" rtl="0" eaLnBrk="1" fontAlgn="auto" latinLnBrk="0" hangingPunct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838787"/>
              </a:solidFill>
              <a:effectLst/>
              <a:uLnTx/>
              <a:uFillTx/>
              <a:latin typeface="DIN Alternate"/>
              <a:sym typeface="DIN Alternate"/>
            </a:endParaRPr>
          </a:p>
        </p:txBody>
      </p:sp>
    </p:spTree>
    <p:extLst>
      <p:ext uri="{BB962C8B-B14F-4D97-AF65-F5344CB8AC3E}">
        <p14:creationId xmlns:p14="http://schemas.microsoft.com/office/powerpoint/2010/main" val="546274264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Quote Al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>
            <a:spLocks noGrp="1"/>
          </p:cNvSpPr>
          <p:nvPr>
            <p:ph type="body" sz="quarter" idx="1"/>
          </p:nvPr>
        </p:nvSpPr>
        <p:spPr>
          <a:xfrm>
            <a:off x="5892800" y="2641600"/>
            <a:ext cx="6705600" cy="2501900"/>
          </a:xfrm>
          <a:prstGeom prst="rect">
            <a:avLst/>
          </a:prstGeom>
        </p:spPr>
        <p:txBody>
          <a:bodyPr lIns="50800" tIns="50800" rIns="50800" bIns="50800"/>
          <a:lstStyle>
            <a:lvl1pPr marL="0" indent="0" defTabSz="584200">
              <a:lnSpc>
                <a:spcPct val="80000"/>
              </a:lnSpc>
              <a:spcBef>
                <a:spcPts val="0"/>
              </a:spcBef>
              <a:buSzTx/>
              <a:buFontTx/>
              <a:buNone/>
              <a:defRPr sz="9400" cap="all">
                <a:solidFill>
                  <a:srgbClr val="FFFFFF"/>
                </a:solidFill>
                <a:latin typeface="DIN Condensed"/>
                <a:ea typeface="DIN Condensed"/>
                <a:cs typeface="DIN Condensed"/>
                <a:sym typeface="DIN Condensed"/>
              </a:defRPr>
            </a:lvl1pPr>
            <a:lvl2pPr marL="1673411" indent="-1228911" defTabSz="584200">
              <a:lnSpc>
                <a:spcPct val="80000"/>
              </a:lnSpc>
              <a:spcBef>
                <a:spcPts val="0"/>
              </a:spcBef>
              <a:buSzPct val="104999"/>
              <a:buFontTx/>
              <a:buChar char="‣"/>
              <a:defRPr sz="9400" cap="all">
                <a:solidFill>
                  <a:srgbClr val="FFFFFF"/>
                </a:solidFill>
                <a:latin typeface="DIN Condensed"/>
                <a:ea typeface="DIN Condensed"/>
                <a:cs typeface="DIN Condensed"/>
                <a:sym typeface="DIN Condensed"/>
              </a:defRPr>
            </a:lvl2pPr>
            <a:lvl3pPr marL="2117911" indent="-1228911" defTabSz="584200">
              <a:lnSpc>
                <a:spcPct val="80000"/>
              </a:lnSpc>
              <a:spcBef>
                <a:spcPts val="0"/>
              </a:spcBef>
              <a:buSzPct val="104999"/>
              <a:buFontTx/>
              <a:buChar char="‣"/>
              <a:defRPr sz="9400" cap="all">
                <a:solidFill>
                  <a:srgbClr val="FFFFFF"/>
                </a:solidFill>
                <a:latin typeface="DIN Condensed"/>
                <a:ea typeface="DIN Condensed"/>
                <a:cs typeface="DIN Condensed"/>
                <a:sym typeface="DIN Condensed"/>
              </a:defRPr>
            </a:lvl3pPr>
            <a:lvl4pPr marL="2562411" indent="-1228911" defTabSz="584200">
              <a:lnSpc>
                <a:spcPct val="80000"/>
              </a:lnSpc>
              <a:spcBef>
                <a:spcPts val="0"/>
              </a:spcBef>
              <a:buSzPct val="104999"/>
              <a:buFontTx/>
              <a:buChar char="‣"/>
              <a:defRPr sz="9400" cap="all">
                <a:solidFill>
                  <a:srgbClr val="FFFFFF"/>
                </a:solidFill>
                <a:latin typeface="DIN Condensed"/>
                <a:ea typeface="DIN Condensed"/>
                <a:cs typeface="DIN Condensed"/>
                <a:sym typeface="DIN Condensed"/>
              </a:defRPr>
            </a:lvl4pPr>
            <a:lvl5pPr marL="3006911" indent="-1228911" defTabSz="584200">
              <a:lnSpc>
                <a:spcPct val="80000"/>
              </a:lnSpc>
              <a:spcBef>
                <a:spcPts val="0"/>
              </a:spcBef>
              <a:buSzPct val="104999"/>
              <a:buFontTx/>
              <a:buChar char="‣"/>
              <a:defRPr sz="9400" cap="all">
                <a:solidFill>
                  <a:srgbClr val="FFFFFF"/>
                </a:solidFill>
                <a:latin typeface="DIN Condensed"/>
                <a:ea typeface="DIN Condensed"/>
                <a:cs typeface="DIN Condensed"/>
                <a:sym typeface="DIN Condensed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8" name="Shape 138"/>
          <p:cNvSpPr>
            <a:spLocks noGrp="1"/>
          </p:cNvSpPr>
          <p:nvPr>
            <p:ph type="pic" idx="13"/>
          </p:nvPr>
        </p:nvSpPr>
        <p:spPr>
          <a:xfrm>
            <a:off x="0" y="0"/>
            <a:ext cx="54864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9" name="Shape 139"/>
          <p:cNvSpPr>
            <a:spLocks noGrp="1"/>
          </p:cNvSpPr>
          <p:nvPr>
            <p:ph type="body" sz="quarter" idx="14"/>
          </p:nvPr>
        </p:nvSpPr>
        <p:spPr>
          <a:xfrm>
            <a:off x="5892800" y="7789333"/>
            <a:ext cx="6705600" cy="863605"/>
          </a:xfrm>
          <a:prstGeom prst="rect">
            <a:avLst/>
          </a:prstGeom>
        </p:spPr>
        <p:txBody>
          <a:bodyPr lIns="50800" tIns="50800" rIns="50800" bIns="50800" anchor="ctr"/>
          <a:lstStyle/>
          <a:p>
            <a:pPr marL="0" indent="0" defTabSz="452627">
              <a:spcBef>
                <a:spcPts val="0"/>
              </a:spcBef>
              <a:buSzTx/>
              <a:buFontTx/>
              <a:buNone/>
              <a:defRPr sz="5940">
                <a:solidFill>
                  <a:srgbClr val="232323"/>
                </a:solidFill>
                <a:latin typeface="DIN Condensed"/>
                <a:ea typeface="DIN Condensed"/>
                <a:cs typeface="DIN Condensed"/>
                <a:sym typeface="DIN Condensed"/>
              </a:defRPr>
            </a:pPr>
            <a:endParaRPr/>
          </a:p>
        </p:txBody>
      </p:sp>
      <p:sp>
        <p:nvSpPr>
          <p:cNvPr id="140" name="Shape 140"/>
          <p:cNvSpPr>
            <a:spLocks noGrp="1"/>
          </p:cNvSpPr>
          <p:nvPr>
            <p:ph type="sldNum" sz="quarter" idx="2"/>
          </p:nvPr>
        </p:nvSpPr>
        <p:spPr>
          <a:xfrm>
            <a:off x="12186622" y="431800"/>
            <a:ext cx="406897" cy="457200"/>
          </a:xfrm>
          <a:prstGeom prst="rect">
            <a:avLst/>
          </a:prstGeom>
        </p:spPr>
        <p:txBody>
          <a:bodyPr lIns="50800" tIns="50800" rIns="50800" bIns="50800" anchor="t"/>
          <a:lstStyle>
            <a:lvl1pPr defTabSz="584200">
              <a:lnSpc>
                <a:spcPct val="80000"/>
              </a:lnSpc>
              <a:defRPr sz="240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 marL="0" marR="0" lvl="0" indent="0" algn="r" defTabSz="584200" rtl="0" eaLnBrk="1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rgbClr val="838787"/>
                </a:solidFill>
                <a:effectLst/>
                <a:uLnTx/>
                <a:uFillTx/>
                <a:latin typeface="DIN Alternate"/>
                <a:sym typeface="DIN Alternate"/>
              </a:rPr>
              <a:pPr marL="0" marR="0" lvl="0" indent="0" algn="r" defTabSz="584200" rtl="0" eaLnBrk="1" fontAlgn="auto" latinLnBrk="0" hangingPunct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838787"/>
              </a:solidFill>
              <a:effectLst/>
              <a:uLnTx/>
              <a:uFillTx/>
              <a:latin typeface="DIN Alternate"/>
              <a:sym typeface="DIN Alternate"/>
            </a:endParaRPr>
          </a:p>
        </p:txBody>
      </p:sp>
    </p:spTree>
    <p:extLst>
      <p:ext uri="{BB962C8B-B14F-4D97-AF65-F5344CB8AC3E}">
        <p14:creationId xmlns:p14="http://schemas.microsoft.com/office/powerpoint/2010/main" val="4218438578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Blank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>
            <a:spLocks noGrp="1"/>
          </p:cNvSpPr>
          <p:nvPr>
            <p:ph type="sldNum" sz="quarter" idx="2"/>
          </p:nvPr>
        </p:nvSpPr>
        <p:spPr>
          <a:xfrm>
            <a:off x="12186622" y="431800"/>
            <a:ext cx="406897" cy="457200"/>
          </a:xfrm>
          <a:prstGeom prst="rect">
            <a:avLst/>
          </a:prstGeom>
        </p:spPr>
        <p:txBody>
          <a:bodyPr lIns="50800" tIns="50800" rIns="50800" bIns="50800" anchor="t"/>
          <a:lstStyle>
            <a:lvl1pPr defTabSz="584200">
              <a:lnSpc>
                <a:spcPct val="80000"/>
              </a:lnSpc>
              <a:defRPr sz="240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 marL="0" marR="0" lvl="0" indent="0" algn="r" defTabSz="584200" rtl="0" eaLnBrk="1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rgbClr val="838787"/>
                </a:solidFill>
                <a:effectLst/>
                <a:uLnTx/>
                <a:uFillTx/>
                <a:latin typeface="DIN Alternate"/>
                <a:sym typeface="DIN Alternate"/>
              </a:rPr>
              <a:pPr marL="0" marR="0" lvl="0" indent="0" algn="r" defTabSz="584200" rtl="0" eaLnBrk="1" fontAlgn="auto" latinLnBrk="0" hangingPunct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838787"/>
              </a:solidFill>
              <a:effectLst/>
              <a:uLnTx/>
              <a:uFillTx/>
              <a:latin typeface="DIN Alternate"/>
              <a:sym typeface="DIN Alternate"/>
            </a:endParaRPr>
          </a:p>
        </p:txBody>
      </p:sp>
    </p:spTree>
    <p:extLst>
      <p:ext uri="{BB962C8B-B14F-4D97-AF65-F5344CB8AC3E}">
        <p14:creationId xmlns:p14="http://schemas.microsoft.com/office/powerpoint/2010/main" val="3181715997"/>
      </p:ext>
    </p:extLst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Blank Al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>
            <a:spLocks noGrp="1"/>
          </p:cNvSpPr>
          <p:nvPr>
            <p:ph type="sldNum" sz="quarter" idx="2"/>
          </p:nvPr>
        </p:nvSpPr>
        <p:spPr>
          <a:xfrm>
            <a:off x="12186622" y="431800"/>
            <a:ext cx="406897" cy="457200"/>
          </a:xfrm>
          <a:prstGeom prst="rect">
            <a:avLst/>
          </a:prstGeom>
        </p:spPr>
        <p:txBody>
          <a:bodyPr lIns="50800" tIns="50800" rIns="50800" bIns="50800" anchor="t"/>
          <a:lstStyle>
            <a:lvl1pPr defTabSz="584200">
              <a:lnSpc>
                <a:spcPct val="80000"/>
              </a:lnSpc>
              <a:defRPr sz="240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 marL="0" marR="0" lvl="0" indent="0" algn="r" defTabSz="584200" rtl="0" eaLnBrk="1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rgbClr val="838787"/>
                </a:solidFill>
                <a:effectLst/>
                <a:uLnTx/>
                <a:uFillTx/>
                <a:latin typeface="DIN Alternate"/>
                <a:sym typeface="DIN Alternate"/>
              </a:rPr>
              <a:pPr marL="0" marR="0" lvl="0" indent="0" algn="r" defTabSz="584200" rtl="0" eaLnBrk="1" fontAlgn="auto" latinLnBrk="0" hangingPunct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838787"/>
              </a:solidFill>
              <a:effectLst/>
              <a:uLnTx/>
              <a:uFillTx/>
              <a:latin typeface="DIN Alternate"/>
              <a:sym typeface="DIN Alternate"/>
            </a:endParaRPr>
          </a:p>
        </p:txBody>
      </p:sp>
    </p:spTree>
    <p:extLst>
      <p:ext uri="{BB962C8B-B14F-4D97-AF65-F5344CB8AC3E}">
        <p14:creationId xmlns:p14="http://schemas.microsoft.com/office/powerpoint/2010/main" val="3331573168"/>
      </p:ext>
    </p:extLst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>
            <a:spLocks noGrp="1"/>
          </p:cNvSpPr>
          <p:nvPr>
            <p:ph type="sldNum" sz="quarter" idx="2"/>
          </p:nvPr>
        </p:nvSpPr>
        <p:spPr>
          <a:xfrm>
            <a:off x="11998692" y="9114113"/>
            <a:ext cx="355869" cy="371347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65024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600" b="0" i="0" u="none" strike="noStrike" kern="0" cap="none" spc="0" normalizeH="0" baseline="0" noProof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pPr marL="0" marR="0" lvl="0" indent="0" algn="r" defTabSz="65024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E13AFD-0FEC-4CBD-8CC1-9064332B9FD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49601" y="2205038"/>
            <a:ext cx="11704324" cy="66167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hape 73">
            <a:extLst>
              <a:ext uri="{FF2B5EF4-FFF2-40B4-BE49-F238E27FC236}">
                <a16:creationId xmlns:a16="http://schemas.microsoft.com/office/drawing/2014/main" id="{D56F52B1-8103-40FE-87E2-CF78827630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601" y="931862"/>
            <a:ext cx="11704324" cy="723900"/>
          </a:xfrm>
          <a:prstGeom prst="rect">
            <a:avLst/>
          </a:prstGeom>
        </p:spPr>
        <p:txBody>
          <a:bodyPr lIns="50800" tIns="50800" rIns="50800" bIns="50800" anchor="t"/>
          <a:lstStyle>
            <a:lvl1pPr algn="l" defTabSz="584200">
              <a:lnSpc>
                <a:spcPct val="80000"/>
              </a:lnSpc>
              <a:spcBef>
                <a:spcPts val="2800"/>
              </a:spcBef>
              <a:defRPr sz="6000" cap="all">
                <a:solidFill>
                  <a:schemeClr val="accent1"/>
                </a:solidFill>
                <a:latin typeface="DIN Condensed"/>
                <a:ea typeface="DIN Condensed"/>
                <a:cs typeface="DIN Condensed"/>
                <a:sym typeface="DIN Condensed"/>
              </a:defRPr>
            </a:lvl1pPr>
          </a:lstStyle>
          <a:p>
            <a:r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430417296"/>
      </p:ext>
    </p:extLst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/>
        </p:nvSpPr>
        <p:spPr>
          <a:xfrm flipV="1">
            <a:off x="406400" y="6140894"/>
            <a:ext cx="12192000" cy="264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838787"/>
                </a:solidFill>
              </a:defRPr>
            </a:pPr>
            <a:endParaRPr/>
          </a:p>
        </p:txBody>
      </p:sp>
      <p:sp>
        <p:nvSpPr>
          <p:cNvPr id="12" name="Shape 12"/>
          <p:cNvSpPr>
            <a:spLocks noGrp="1"/>
          </p:cNvSpPr>
          <p:nvPr>
            <p:ph type="title"/>
          </p:nvPr>
        </p:nvSpPr>
        <p:spPr>
          <a:xfrm>
            <a:off x="406400" y="6426200"/>
            <a:ext cx="12192000" cy="2705100"/>
          </a:xfrm>
          <a:prstGeom prst="rect">
            <a:avLst/>
          </a:prstGeom>
        </p:spPr>
        <p:txBody>
          <a:bodyPr lIns="50800" tIns="50800" rIns="50800" bIns="50800" anchor="t"/>
          <a:lstStyle>
            <a:lvl1pPr algn="l" defTabSz="584200">
              <a:lnSpc>
                <a:spcPct val="80000"/>
              </a:lnSpc>
              <a:defRPr sz="17000" cap="all">
                <a:solidFill>
                  <a:schemeClr val="accent1"/>
                </a:solidFill>
                <a:latin typeface="DIN Condensed"/>
                <a:ea typeface="DIN Condensed"/>
                <a:cs typeface="DIN Condensed"/>
                <a:sym typeface="DIN Condensed"/>
              </a:defRPr>
            </a:lvl1pPr>
          </a:lstStyle>
          <a:p>
            <a:r>
              <a:t>Title Text</a:t>
            </a:r>
          </a:p>
        </p:txBody>
      </p:sp>
      <p:sp>
        <p:nvSpPr>
          <p:cNvPr id="13" name="Shape 13"/>
          <p:cNvSpPr>
            <a:spLocks noGrp="1"/>
          </p:cNvSpPr>
          <p:nvPr>
            <p:ph type="body" sz="quarter" idx="1"/>
          </p:nvPr>
        </p:nvSpPr>
        <p:spPr>
          <a:xfrm>
            <a:off x="406400" y="4267200"/>
            <a:ext cx="12192000" cy="1803400"/>
          </a:xfrm>
          <a:prstGeom prst="rect">
            <a:avLst/>
          </a:prstGeom>
        </p:spPr>
        <p:txBody>
          <a:bodyPr lIns="50800" tIns="50800" rIns="50800" bIns="50800" anchor="b"/>
          <a:lstStyle>
            <a:lvl1pPr marL="0" indent="0" defTabSz="584200">
              <a:lnSpc>
                <a:spcPct val="80000"/>
              </a:lnSpc>
              <a:spcBef>
                <a:spcPts val="2300"/>
              </a:spcBef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0" defTabSz="584200">
              <a:lnSpc>
                <a:spcPct val="80000"/>
              </a:lnSpc>
              <a:spcBef>
                <a:spcPts val="2300"/>
              </a:spcBef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0" defTabSz="584200">
              <a:lnSpc>
                <a:spcPct val="80000"/>
              </a:lnSpc>
              <a:spcBef>
                <a:spcPts val="2300"/>
              </a:spcBef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0" defTabSz="584200">
              <a:lnSpc>
                <a:spcPct val="80000"/>
              </a:lnSpc>
              <a:spcBef>
                <a:spcPts val="2300"/>
              </a:spcBef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0" defTabSz="584200">
              <a:lnSpc>
                <a:spcPct val="80000"/>
              </a:lnSpc>
              <a:spcBef>
                <a:spcPts val="2300"/>
              </a:spcBef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" name="Shape 14"/>
          <p:cNvSpPr>
            <a:spLocks noGrp="1"/>
          </p:cNvSpPr>
          <p:nvPr>
            <p:ph type="sldNum" sz="quarter" idx="2"/>
          </p:nvPr>
        </p:nvSpPr>
        <p:spPr>
          <a:xfrm>
            <a:off x="12194441" y="431800"/>
            <a:ext cx="406897" cy="457200"/>
          </a:xfrm>
          <a:prstGeom prst="rect">
            <a:avLst/>
          </a:prstGeom>
        </p:spPr>
        <p:txBody>
          <a:bodyPr lIns="50800" tIns="50800" rIns="50800" bIns="50800" anchor="t"/>
          <a:lstStyle>
            <a:lvl1pPr defTabSz="584200">
              <a:lnSpc>
                <a:spcPct val="80000"/>
              </a:lnSpc>
              <a:defRPr sz="240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2" name="Shape 22"/>
          <p:cNvSpPr>
            <a:spLocks noGrp="1"/>
          </p:cNvSpPr>
          <p:nvPr>
            <p:ph type="body" sz="quarter" idx="1"/>
          </p:nvPr>
        </p:nvSpPr>
        <p:spPr>
          <a:xfrm>
            <a:off x="406400" y="6140894"/>
            <a:ext cx="12192000" cy="264"/>
          </a:xfrm>
          <a:prstGeom prst="rect">
            <a:avLst/>
          </a:prstGeom>
          <a:ln w="38100">
            <a:solidFill>
              <a:srgbClr val="A6AAA9"/>
            </a:solidFill>
          </a:ln>
        </p:spPr>
        <p:txBody>
          <a:bodyPr lIns="50800" tIns="50800" rIns="50800" bIns="50800" anchor="ctr"/>
          <a:lstStyle>
            <a:lvl1pPr marL="444500" indent="-444500" defTabSz="584200">
              <a:spcBef>
                <a:spcPts val="2800"/>
              </a:spcBef>
              <a:buClr>
                <a:srgbClr val="39A3D5"/>
              </a:buClr>
              <a:buSzPct val="104999"/>
              <a:buFont typeface="Avenir Next"/>
              <a:buChar char="‣"/>
              <a:defRPr sz="3400">
                <a:solidFill>
                  <a:srgbClr val="838787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  <a:lvl2pPr marL="889000" indent="-444500" defTabSz="584200">
              <a:spcBef>
                <a:spcPts val="2800"/>
              </a:spcBef>
              <a:buClr>
                <a:srgbClr val="39A3D5"/>
              </a:buClr>
              <a:buSzPct val="104999"/>
              <a:buFont typeface="Avenir Next"/>
              <a:buChar char="‣"/>
              <a:defRPr sz="3400">
                <a:solidFill>
                  <a:srgbClr val="838787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2pPr>
            <a:lvl3pPr indent="-444500" defTabSz="584200">
              <a:spcBef>
                <a:spcPts val="2800"/>
              </a:spcBef>
              <a:buClr>
                <a:srgbClr val="39A3D5"/>
              </a:buClr>
              <a:buSzPct val="104999"/>
              <a:buFont typeface="Avenir Next"/>
              <a:buChar char="‣"/>
              <a:defRPr sz="3400">
                <a:solidFill>
                  <a:srgbClr val="838787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3pPr>
            <a:lvl4pPr marL="1778000" indent="-444500" defTabSz="584200">
              <a:spcBef>
                <a:spcPts val="2800"/>
              </a:spcBef>
              <a:buClr>
                <a:srgbClr val="39A3D5"/>
              </a:buClr>
              <a:buSzPct val="104999"/>
              <a:buFont typeface="Avenir Next"/>
              <a:buChar char="‣"/>
              <a:defRPr sz="3400">
                <a:solidFill>
                  <a:srgbClr val="838787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4pPr>
            <a:lvl5pPr marL="2222500" indent="-444500" defTabSz="584200">
              <a:spcBef>
                <a:spcPts val="2800"/>
              </a:spcBef>
              <a:buClr>
                <a:srgbClr val="39A3D5"/>
              </a:buClr>
              <a:buSzPct val="104999"/>
              <a:buFont typeface="Avenir Next"/>
              <a:buChar char="‣"/>
              <a:defRPr sz="3400">
                <a:solidFill>
                  <a:srgbClr val="838787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hape 23"/>
          <p:cNvSpPr>
            <a:spLocks noGrp="1"/>
          </p:cNvSpPr>
          <p:nvPr>
            <p:ph type="title"/>
          </p:nvPr>
        </p:nvSpPr>
        <p:spPr>
          <a:xfrm>
            <a:off x="406400" y="6426200"/>
            <a:ext cx="12192000" cy="2705100"/>
          </a:xfrm>
          <a:prstGeom prst="rect">
            <a:avLst/>
          </a:prstGeom>
        </p:spPr>
        <p:txBody>
          <a:bodyPr lIns="50800" tIns="50800" rIns="50800" bIns="50800" anchor="t"/>
          <a:lstStyle>
            <a:lvl1pPr algn="l" defTabSz="584200">
              <a:lnSpc>
                <a:spcPct val="80000"/>
              </a:lnSpc>
              <a:defRPr sz="17000" cap="all">
                <a:solidFill>
                  <a:schemeClr val="accent1"/>
                </a:solidFill>
                <a:latin typeface="DIN Condensed"/>
                <a:ea typeface="DIN Condensed"/>
                <a:cs typeface="DIN Condensed"/>
                <a:sym typeface="DIN Condensed"/>
              </a:defRPr>
            </a:lvl1pPr>
          </a:lstStyle>
          <a:p>
            <a:r>
              <a:t>Title Text</a:t>
            </a:r>
          </a:p>
        </p:txBody>
      </p:sp>
      <p:sp>
        <p:nvSpPr>
          <p:cNvPr id="24" name="Shape 24"/>
          <p:cNvSpPr>
            <a:spLocks noGrp="1"/>
          </p:cNvSpPr>
          <p:nvPr>
            <p:ph type="body" sz="quarter" idx="14"/>
          </p:nvPr>
        </p:nvSpPr>
        <p:spPr>
          <a:xfrm>
            <a:off x="406400" y="4267200"/>
            <a:ext cx="12192000" cy="1803400"/>
          </a:xfrm>
          <a:prstGeom prst="rect">
            <a:avLst/>
          </a:prstGeom>
        </p:spPr>
        <p:txBody>
          <a:bodyPr lIns="50800" tIns="50800" rIns="50800" bIns="50800" anchor="b"/>
          <a:lstStyle/>
          <a:p>
            <a:pPr marL="0" indent="0" defTabSz="584200">
              <a:lnSpc>
                <a:spcPct val="80000"/>
              </a:lnSpc>
              <a:spcBef>
                <a:spcPts val="2300"/>
              </a:spcBef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  <a:endParaRPr/>
          </a:p>
        </p:txBody>
      </p:sp>
      <p:sp>
        <p:nvSpPr>
          <p:cNvPr id="25" name="Shape 25"/>
          <p:cNvSpPr>
            <a:spLocks noGrp="1"/>
          </p:cNvSpPr>
          <p:nvPr>
            <p:ph type="sldNum" sz="quarter" idx="2"/>
          </p:nvPr>
        </p:nvSpPr>
        <p:spPr>
          <a:xfrm>
            <a:off x="12194441" y="431800"/>
            <a:ext cx="406897" cy="457200"/>
          </a:xfrm>
          <a:prstGeom prst="rect">
            <a:avLst/>
          </a:prstGeom>
        </p:spPr>
        <p:txBody>
          <a:bodyPr lIns="50800" tIns="50800" rIns="50800" bIns="50800" anchor="t"/>
          <a:lstStyle>
            <a:lvl1pPr defTabSz="584200">
              <a:lnSpc>
                <a:spcPct val="80000"/>
              </a:lnSpc>
              <a:defRPr sz="240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Subtitle Al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/>
          <p:nvPr/>
        </p:nvSpPr>
        <p:spPr>
          <a:xfrm flipV="1">
            <a:off x="406400" y="6140894"/>
            <a:ext cx="12192000" cy="264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838787"/>
                </a:solidFill>
              </a:defRPr>
            </a:pPr>
            <a:endParaRPr/>
          </a:p>
        </p:txBody>
      </p:sp>
      <p:sp>
        <p:nvSpPr>
          <p:cNvPr id="33" name="Shape 33"/>
          <p:cNvSpPr>
            <a:spLocks noGrp="1"/>
          </p:cNvSpPr>
          <p:nvPr>
            <p:ph type="title"/>
          </p:nvPr>
        </p:nvSpPr>
        <p:spPr>
          <a:xfrm>
            <a:off x="406400" y="6426200"/>
            <a:ext cx="12192000" cy="2705100"/>
          </a:xfrm>
          <a:prstGeom prst="rect">
            <a:avLst/>
          </a:prstGeom>
        </p:spPr>
        <p:txBody>
          <a:bodyPr lIns="50800" tIns="50800" rIns="50800" bIns="50800" anchor="t"/>
          <a:lstStyle>
            <a:lvl1pPr algn="l" defTabSz="584200">
              <a:lnSpc>
                <a:spcPct val="80000"/>
              </a:lnSpc>
              <a:defRPr sz="17000" cap="all">
                <a:solidFill>
                  <a:schemeClr val="accent1"/>
                </a:solidFill>
                <a:latin typeface="DIN Condensed"/>
                <a:ea typeface="DIN Condensed"/>
                <a:cs typeface="DIN Condensed"/>
                <a:sym typeface="DIN Condensed"/>
              </a:defRPr>
            </a:lvl1pPr>
          </a:lstStyle>
          <a:p>
            <a:r>
              <a:t>Title Text</a:t>
            </a:r>
          </a:p>
        </p:txBody>
      </p:sp>
      <p:sp>
        <p:nvSpPr>
          <p:cNvPr id="34" name="Shape 34"/>
          <p:cNvSpPr>
            <a:spLocks noGrp="1"/>
          </p:cNvSpPr>
          <p:nvPr>
            <p:ph type="body" sz="quarter" idx="1"/>
          </p:nvPr>
        </p:nvSpPr>
        <p:spPr>
          <a:xfrm>
            <a:off x="406400" y="4267200"/>
            <a:ext cx="12192000" cy="1803400"/>
          </a:xfrm>
          <a:prstGeom prst="rect">
            <a:avLst/>
          </a:prstGeom>
        </p:spPr>
        <p:txBody>
          <a:bodyPr lIns="50800" tIns="50800" rIns="50800" bIns="50800" anchor="b"/>
          <a:lstStyle>
            <a:lvl1pPr marL="0" indent="0" defTabSz="584200">
              <a:lnSpc>
                <a:spcPct val="80000"/>
              </a:lnSpc>
              <a:spcBef>
                <a:spcPts val="2300"/>
              </a:spcBef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0" defTabSz="584200">
              <a:lnSpc>
                <a:spcPct val="80000"/>
              </a:lnSpc>
              <a:spcBef>
                <a:spcPts val="2300"/>
              </a:spcBef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0" defTabSz="584200">
              <a:lnSpc>
                <a:spcPct val="80000"/>
              </a:lnSpc>
              <a:spcBef>
                <a:spcPts val="2300"/>
              </a:spcBef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0" defTabSz="584200">
              <a:lnSpc>
                <a:spcPct val="80000"/>
              </a:lnSpc>
              <a:spcBef>
                <a:spcPts val="2300"/>
              </a:spcBef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0" defTabSz="584200">
              <a:lnSpc>
                <a:spcPct val="80000"/>
              </a:lnSpc>
              <a:spcBef>
                <a:spcPts val="2300"/>
              </a:spcBef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5" name="Shape 35"/>
          <p:cNvSpPr>
            <a:spLocks noGrp="1"/>
          </p:cNvSpPr>
          <p:nvPr>
            <p:ph type="sldNum" sz="quarter" idx="2"/>
          </p:nvPr>
        </p:nvSpPr>
        <p:spPr>
          <a:xfrm>
            <a:off x="12161860" y="419100"/>
            <a:ext cx="406897" cy="457200"/>
          </a:xfrm>
          <a:prstGeom prst="rect">
            <a:avLst/>
          </a:prstGeom>
        </p:spPr>
        <p:txBody>
          <a:bodyPr lIns="50800" tIns="50800" rIns="50800" bIns="50800" anchor="t"/>
          <a:lstStyle>
            <a:lvl1pPr defTabSz="584200">
              <a:lnSpc>
                <a:spcPct val="80000"/>
              </a:lnSpc>
              <a:defRPr sz="240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Photo - Horizontal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2" name="Shape 22"/>
          <p:cNvSpPr>
            <a:spLocks noGrp="1"/>
          </p:cNvSpPr>
          <p:nvPr>
            <p:ph type="body" sz="quarter" idx="1"/>
          </p:nvPr>
        </p:nvSpPr>
        <p:spPr>
          <a:xfrm>
            <a:off x="406400" y="6140894"/>
            <a:ext cx="12192000" cy="264"/>
          </a:xfrm>
          <a:prstGeom prst="rect">
            <a:avLst/>
          </a:prstGeom>
          <a:ln w="38100">
            <a:solidFill>
              <a:srgbClr val="A6AAA9"/>
            </a:solidFill>
          </a:ln>
        </p:spPr>
        <p:txBody>
          <a:bodyPr lIns="50800" tIns="50800" rIns="50800" bIns="50800" anchor="ctr"/>
          <a:lstStyle>
            <a:lvl1pPr marL="444500" indent="-444500" defTabSz="584200">
              <a:spcBef>
                <a:spcPts val="2800"/>
              </a:spcBef>
              <a:buClr>
                <a:srgbClr val="39A3D5"/>
              </a:buClr>
              <a:buSzPct val="104999"/>
              <a:buFont typeface="Avenir Next"/>
              <a:buChar char="‣"/>
              <a:defRPr sz="3400">
                <a:solidFill>
                  <a:srgbClr val="838787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  <a:lvl2pPr marL="889000" indent="-444500" defTabSz="584200">
              <a:spcBef>
                <a:spcPts val="2800"/>
              </a:spcBef>
              <a:buClr>
                <a:srgbClr val="39A3D5"/>
              </a:buClr>
              <a:buSzPct val="104999"/>
              <a:buFont typeface="Avenir Next"/>
              <a:buChar char="‣"/>
              <a:defRPr sz="3400">
                <a:solidFill>
                  <a:srgbClr val="838787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2pPr>
            <a:lvl3pPr indent="-444500" defTabSz="584200">
              <a:spcBef>
                <a:spcPts val="2800"/>
              </a:spcBef>
              <a:buClr>
                <a:srgbClr val="39A3D5"/>
              </a:buClr>
              <a:buSzPct val="104999"/>
              <a:buFont typeface="Avenir Next"/>
              <a:buChar char="‣"/>
              <a:defRPr sz="3400">
                <a:solidFill>
                  <a:srgbClr val="838787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3pPr>
            <a:lvl4pPr marL="1778000" indent="-444500" defTabSz="584200">
              <a:spcBef>
                <a:spcPts val="2800"/>
              </a:spcBef>
              <a:buClr>
                <a:srgbClr val="39A3D5"/>
              </a:buClr>
              <a:buSzPct val="104999"/>
              <a:buFont typeface="Avenir Next"/>
              <a:buChar char="‣"/>
              <a:defRPr sz="3400">
                <a:solidFill>
                  <a:srgbClr val="838787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4pPr>
            <a:lvl5pPr marL="2222500" indent="-444500" defTabSz="584200">
              <a:spcBef>
                <a:spcPts val="2800"/>
              </a:spcBef>
              <a:buClr>
                <a:srgbClr val="39A3D5"/>
              </a:buClr>
              <a:buSzPct val="104999"/>
              <a:buFont typeface="Avenir Next"/>
              <a:buChar char="‣"/>
              <a:defRPr sz="3400">
                <a:solidFill>
                  <a:srgbClr val="838787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hape 23"/>
          <p:cNvSpPr>
            <a:spLocks noGrp="1"/>
          </p:cNvSpPr>
          <p:nvPr>
            <p:ph type="title"/>
          </p:nvPr>
        </p:nvSpPr>
        <p:spPr>
          <a:xfrm>
            <a:off x="406400" y="6426200"/>
            <a:ext cx="12192000" cy="2705100"/>
          </a:xfrm>
          <a:prstGeom prst="rect">
            <a:avLst/>
          </a:prstGeom>
        </p:spPr>
        <p:txBody>
          <a:bodyPr lIns="50800" tIns="50800" rIns="50800" bIns="50800" anchor="t"/>
          <a:lstStyle>
            <a:lvl1pPr algn="l" defTabSz="584200">
              <a:lnSpc>
                <a:spcPct val="80000"/>
              </a:lnSpc>
              <a:defRPr sz="17000" cap="all">
                <a:solidFill>
                  <a:schemeClr val="accent1"/>
                </a:solidFill>
                <a:latin typeface="DIN Condensed"/>
                <a:ea typeface="DIN Condensed"/>
                <a:cs typeface="DIN Condensed"/>
                <a:sym typeface="DIN Condensed"/>
              </a:defRPr>
            </a:lvl1pPr>
          </a:lstStyle>
          <a:p>
            <a:r>
              <a:t>Title Text</a:t>
            </a:r>
          </a:p>
        </p:txBody>
      </p:sp>
      <p:sp>
        <p:nvSpPr>
          <p:cNvPr id="24" name="Shape 24"/>
          <p:cNvSpPr>
            <a:spLocks noGrp="1"/>
          </p:cNvSpPr>
          <p:nvPr>
            <p:ph type="body" sz="quarter" idx="14"/>
          </p:nvPr>
        </p:nvSpPr>
        <p:spPr>
          <a:xfrm>
            <a:off x="406400" y="4267200"/>
            <a:ext cx="12192000" cy="1803400"/>
          </a:xfrm>
          <a:prstGeom prst="rect">
            <a:avLst/>
          </a:prstGeom>
        </p:spPr>
        <p:txBody>
          <a:bodyPr lIns="50800" tIns="50800" rIns="50800" bIns="50800" anchor="b"/>
          <a:lstStyle/>
          <a:p>
            <a:pPr marL="0" indent="0" defTabSz="584200">
              <a:lnSpc>
                <a:spcPct val="80000"/>
              </a:lnSpc>
              <a:spcBef>
                <a:spcPts val="2300"/>
              </a:spcBef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  <a:endParaRPr/>
          </a:p>
        </p:txBody>
      </p:sp>
      <p:sp>
        <p:nvSpPr>
          <p:cNvPr id="25" name="Shape 25"/>
          <p:cNvSpPr>
            <a:spLocks noGrp="1"/>
          </p:cNvSpPr>
          <p:nvPr>
            <p:ph type="sldNum" sz="quarter" idx="2"/>
          </p:nvPr>
        </p:nvSpPr>
        <p:spPr>
          <a:xfrm>
            <a:off x="12194441" y="431800"/>
            <a:ext cx="406897" cy="457200"/>
          </a:xfrm>
          <a:prstGeom prst="rect">
            <a:avLst/>
          </a:prstGeom>
        </p:spPr>
        <p:txBody>
          <a:bodyPr lIns="50800" tIns="50800" rIns="50800" bIns="50800" anchor="t"/>
          <a:lstStyle>
            <a:lvl1pPr defTabSz="584200">
              <a:lnSpc>
                <a:spcPct val="80000"/>
              </a:lnSpc>
              <a:defRPr sz="240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 marL="0" marR="0" lvl="0" indent="0" algn="r" defTabSz="584200" rtl="0" eaLnBrk="1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rgbClr val="838787"/>
                </a:solidFill>
                <a:effectLst/>
                <a:uLnTx/>
                <a:uFillTx/>
                <a:latin typeface="DIN Alternate"/>
                <a:sym typeface="DIN Alternate"/>
              </a:rPr>
              <a:pPr marL="0" marR="0" lvl="0" indent="0" algn="r" defTabSz="584200" rtl="0" eaLnBrk="1" fontAlgn="auto" latinLnBrk="0" hangingPunct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838787"/>
              </a:solidFill>
              <a:effectLst/>
              <a:uLnTx/>
              <a:uFillTx/>
              <a:latin typeface="DIN Alternate"/>
              <a:sym typeface="DIN Alternate"/>
            </a:endParaRPr>
          </a:p>
        </p:txBody>
      </p:sp>
    </p:spTree>
    <p:extLst>
      <p:ext uri="{BB962C8B-B14F-4D97-AF65-F5344CB8AC3E}">
        <p14:creationId xmlns:p14="http://schemas.microsoft.com/office/powerpoint/2010/main" val="1686374113"/>
      </p:ext>
    </p:extLst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>
            <a:spLocks noGrp="1"/>
          </p:cNvSpPr>
          <p:nvPr>
            <p:ph type="title"/>
          </p:nvPr>
        </p:nvSpPr>
        <p:spPr>
          <a:xfrm>
            <a:off x="406400" y="4038600"/>
            <a:ext cx="12192000" cy="4521200"/>
          </a:xfrm>
          <a:prstGeom prst="rect">
            <a:avLst/>
          </a:prstGeom>
        </p:spPr>
        <p:txBody>
          <a:bodyPr lIns="50800" tIns="50800" rIns="50800" bIns="50800" anchor="t"/>
          <a:lstStyle>
            <a:lvl1pPr algn="l" defTabSz="584200">
              <a:lnSpc>
                <a:spcPct val="80000"/>
              </a:lnSpc>
              <a:defRPr sz="17000" cap="all">
                <a:solidFill>
                  <a:schemeClr val="accent1"/>
                </a:solidFill>
                <a:latin typeface="DIN Condensed"/>
                <a:ea typeface="DIN Condensed"/>
                <a:cs typeface="DIN Condensed"/>
                <a:sym typeface="DIN Condensed"/>
              </a:defRPr>
            </a:lvl1pPr>
          </a:lstStyle>
          <a:p>
            <a:r>
              <a:t>Title Text</a:t>
            </a:r>
          </a:p>
        </p:txBody>
      </p:sp>
      <p:sp>
        <p:nvSpPr>
          <p:cNvPr id="43" name="Shape 43"/>
          <p:cNvSpPr>
            <a:spLocks noGrp="1"/>
          </p:cNvSpPr>
          <p:nvPr>
            <p:ph type="sldNum" sz="quarter" idx="2"/>
          </p:nvPr>
        </p:nvSpPr>
        <p:spPr>
          <a:xfrm>
            <a:off x="12194441" y="431800"/>
            <a:ext cx="406897" cy="457200"/>
          </a:xfrm>
          <a:prstGeom prst="rect">
            <a:avLst/>
          </a:prstGeom>
        </p:spPr>
        <p:txBody>
          <a:bodyPr lIns="50800" tIns="50800" rIns="50800" bIns="50800" anchor="t"/>
          <a:lstStyle>
            <a:lvl1pPr defTabSz="584200">
              <a:lnSpc>
                <a:spcPct val="80000"/>
              </a:lnSpc>
              <a:defRPr sz="240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 flipV="1">
            <a:off x="5892800" y="6141011"/>
            <a:ext cx="6705600" cy="146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838787"/>
                </a:solidFill>
              </a:defRPr>
            </a:pPr>
            <a:endParaRPr/>
          </a:p>
        </p:txBody>
      </p:sp>
      <p:sp>
        <p:nvSpPr>
          <p:cNvPr id="51" name="Shape 51"/>
          <p:cNvSpPr>
            <a:spLocks noGrp="1"/>
          </p:cNvSpPr>
          <p:nvPr>
            <p:ph type="pic" idx="13"/>
          </p:nvPr>
        </p:nvSpPr>
        <p:spPr>
          <a:xfrm>
            <a:off x="0" y="0"/>
            <a:ext cx="54864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52" name="Shape 52"/>
          <p:cNvSpPr>
            <a:spLocks noGrp="1"/>
          </p:cNvSpPr>
          <p:nvPr>
            <p:ph type="title"/>
          </p:nvPr>
        </p:nvSpPr>
        <p:spPr>
          <a:xfrm>
            <a:off x="5892800" y="6426200"/>
            <a:ext cx="6705600" cy="2705100"/>
          </a:xfrm>
          <a:prstGeom prst="rect">
            <a:avLst/>
          </a:prstGeom>
        </p:spPr>
        <p:txBody>
          <a:bodyPr lIns="50800" tIns="50800" rIns="50800" bIns="50800" anchor="t"/>
          <a:lstStyle>
            <a:lvl1pPr algn="l" defTabSz="584200">
              <a:lnSpc>
                <a:spcPct val="80000"/>
              </a:lnSpc>
              <a:defRPr sz="17000" cap="all">
                <a:solidFill>
                  <a:schemeClr val="accent1"/>
                </a:solidFill>
                <a:latin typeface="DIN Condensed"/>
                <a:ea typeface="DIN Condensed"/>
                <a:cs typeface="DIN Condensed"/>
                <a:sym typeface="DIN Condensed"/>
              </a:defRPr>
            </a:lvl1pPr>
          </a:lstStyle>
          <a:p>
            <a:r>
              <a:t>Title Text</a:t>
            </a:r>
          </a:p>
        </p:txBody>
      </p:sp>
      <p:sp>
        <p:nvSpPr>
          <p:cNvPr id="53" name="Shape 53"/>
          <p:cNvSpPr>
            <a:spLocks noGrp="1"/>
          </p:cNvSpPr>
          <p:nvPr>
            <p:ph type="body" sz="quarter" idx="1"/>
          </p:nvPr>
        </p:nvSpPr>
        <p:spPr>
          <a:xfrm>
            <a:off x="5892800" y="4267200"/>
            <a:ext cx="6705600" cy="1803400"/>
          </a:xfrm>
          <a:prstGeom prst="rect">
            <a:avLst/>
          </a:prstGeom>
        </p:spPr>
        <p:txBody>
          <a:bodyPr lIns="50800" tIns="50800" rIns="50800" bIns="50800" anchor="b"/>
          <a:lstStyle>
            <a:lvl1pPr marL="0" indent="0" defTabSz="584200">
              <a:lnSpc>
                <a:spcPct val="80000"/>
              </a:lnSpc>
              <a:spcBef>
                <a:spcPts val="2300"/>
              </a:spcBef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0" defTabSz="584200">
              <a:lnSpc>
                <a:spcPct val="80000"/>
              </a:lnSpc>
              <a:spcBef>
                <a:spcPts val="2300"/>
              </a:spcBef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0" defTabSz="584200">
              <a:lnSpc>
                <a:spcPct val="80000"/>
              </a:lnSpc>
              <a:spcBef>
                <a:spcPts val="2300"/>
              </a:spcBef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0" defTabSz="584200">
              <a:lnSpc>
                <a:spcPct val="80000"/>
              </a:lnSpc>
              <a:spcBef>
                <a:spcPts val="2300"/>
              </a:spcBef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0" defTabSz="584200">
              <a:lnSpc>
                <a:spcPct val="80000"/>
              </a:lnSpc>
              <a:spcBef>
                <a:spcPts val="2300"/>
              </a:spcBef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4" name="Shape 54"/>
          <p:cNvSpPr>
            <a:spLocks noGrp="1"/>
          </p:cNvSpPr>
          <p:nvPr>
            <p:ph type="sldNum" sz="quarter" idx="2"/>
          </p:nvPr>
        </p:nvSpPr>
        <p:spPr>
          <a:xfrm>
            <a:off x="12194441" y="431800"/>
            <a:ext cx="406897" cy="457200"/>
          </a:xfrm>
          <a:prstGeom prst="rect">
            <a:avLst/>
          </a:prstGeom>
        </p:spPr>
        <p:txBody>
          <a:bodyPr lIns="50800" tIns="50800" rIns="50800" bIns="50800" anchor="t"/>
          <a:lstStyle>
            <a:lvl1pPr defTabSz="584200">
              <a:lnSpc>
                <a:spcPct val="80000"/>
              </a:lnSpc>
              <a:defRPr sz="240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/>
          <p:nvPr/>
        </p:nvSpPr>
        <p:spPr>
          <a:xfrm flipV="1">
            <a:off x="406400" y="993160"/>
            <a:ext cx="12192000" cy="264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838787"/>
                </a:solidFill>
              </a:defRPr>
            </a:pPr>
            <a:endParaRPr/>
          </a:p>
        </p:txBody>
      </p:sp>
      <p:sp>
        <p:nvSpPr>
          <p:cNvPr id="62" name="Shape 62"/>
          <p:cNvSpPr>
            <a:spLocks noGrp="1"/>
          </p:cNvSpPr>
          <p:nvPr>
            <p:ph type="body" sz="quarter" idx="1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lIns="50800" tIns="50800" rIns="50800" bIns="50800" anchor="b"/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SzTx/>
              <a:buFontTx/>
              <a:buNone/>
              <a:defRPr sz="2400" cap="all" spc="12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758264" indent="-313764" defTabSz="457200">
              <a:lnSpc>
                <a:spcPct val="80000"/>
              </a:lnSpc>
              <a:spcBef>
                <a:spcPts val="0"/>
              </a:spcBef>
              <a:buSzPct val="104999"/>
              <a:buFontTx/>
              <a:buChar char="‣"/>
              <a:defRPr sz="2400" cap="all" spc="12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1202764" indent="-313764" defTabSz="457200">
              <a:lnSpc>
                <a:spcPct val="80000"/>
              </a:lnSpc>
              <a:spcBef>
                <a:spcPts val="0"/>
              </a:spcBef>
              <a:buSzPct val="104999"/>
              <a:buFontTx/>
              <a:buChar char="‣"/>
              <a:defRPr sz="2400" cap="all" spc="12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1647264" indent="-313764" defTabSz="457200">
              <a:lnSpc>
                <a:spcPct val="80000"/>
              </a:lnSpc>
              <a:spcBef>
                <a:spcPts val="0"/>
              </a:spcBef>
              <a:buSzPct val="104999"/>
              <a:buFontTx/>
              <a:buChar char="‣"/>
              <a:defRPr sz="2400" cap="all" spc="12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2091764" indent="-313764" defTabSz="457200">
              <a:lnSpc>
                <a:spcPct val="80000"/>
              </a:lnSpc>
              <a:spcBef>
                <a:spcPts val="0"/>
              </a:spcBef>
              <a:buSzPct val="104999"/>
              <a:buFontTx/>
              <a:buChar char="‣"/>
              <a:defRPr sz="2400" cap="all" spc="12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3" name="Shape 63"/>
          <p:cNvSpPr>
            <a:spLocks noGrp="1"/>
          </p:cNvSpPr>
          <p:nvPr>
            <p:ph type="title"/>
          </p:nvPr>
        </p:nvSpPr>
        <p:spPr>
          <a:xfrm>
            <a:off x="406400" y="1536700"/>
            <a:ext cx="12192000" cy="723900"/>
          </a:xfrm>
          <a:prstGeom prst="rect">
            <a:avLst/>
          </a:prstGeom>
        </p:spPr>
        <p:txBody>
          <a:bodyPr lIns="50800" tIns="50800" rIns="50800" bIns="50800" anchor="t"/>
          <a:lstStyle>
            <a:lvl1pPr algn="l" defTabSz="584200">
              <a:lnSpc>
                <a:spcPct val="80000"/>
              </a:lnSpc>
              <a:spcBef>
                <a:spcPts val="2800"/>
              </a:spcBef>
              <a:defRPr sz="6000" cap="all">
                <a:solidFill>
                  <a:schemeClr val="accent1"/>
                </a:solidFill>
                <a:latin typeface="DIN Condensed"/>
                <a:ea typeface="DIN Condensed"/>
                <a:cs typeface="DIN Condensed"/>
                <a:sym typeface="DIN Condensed"/>
              </a:defRPr>
            </a:lvl1pPr>
          </a:lstStyle>
          <a:p>
            <a:r>
              <a:t>Title Text</a:t>
            </a:r>
          </a:p>
        </p:txBody>
      </p:sp>
      <p:sp>
        <p:nvSpPr>
          <p:cNvPr id="64" name="Shape 64"/>
          <p:cNvSpPr>
            <a:spLocks noGrp="1"/>
          </p:cNvSpPr>
          <p:nvPr>
            <p:ph type="sldNum" sz="quarter" idx="2"/>
          </p:nvPr>
        </p:nvSpPr>
        <p:spPr>
          <a:xfrm>
            <a:off x="12186622" y="431800"/>
            <a:ext cx="406897" cy="457200"/>
          </a:xfrm>
          <a:prstGeom prst="rect">
            <a:avLst/>
          </a:prstGeom>
        </p:spPr>
        <p:txBody>
          <a:bodyPr lIns="50800" tIns="50800" rIns="50800" bIns="50800" anchor="t"/>
          <a:lstStyle>
            <a:lvl1pPr defTabSz="584200">
              <a:lnSpc>
                <a:spcPct val="80000"/>
              </a:lnSpc>
              <a:defRPr sz="240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/>
          <p:nvPr/>
        </p:nvSpPr>
        <p:spPr>
          <a:xfrm flipV="1">
            <a:off x="406400" y="993160"/>
            <a:ext cx="12192000" cy="264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838787"/>
                </a:solidFill>
              </a:defRPr>
            </a:pPr>
            <a:endParaRPr/>
          </a:p>
        </p:txBody>
      </p:sp>
      <p:sp>
        <p:nvSpPr>
          <p:cNvPr id="72" name="Shape 72"/>
          <p:cNvSpPr>
            <a:spLocks noGrp="1"/>
          </p:cNvSpPr>
          <p:nvPr>
            <p:ph type="body" sz="quarter" idx="1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lIns="50800" tIns="50800" rIns="50800" bIns="50800" anchor="b"/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SzTx/>
              <a:buFontTx/>
              <a:buNone/>
              <a:defRPr sz="2400" cap="all" spc="12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758264" indent="-313764" defTabSz="457200">
              <a:lnSpc>
                <a:spcPct val="80000"/>
              </a:lnSpc>
              <a:spcBef>
                <a:spcPts val="0"/>
              </a:spcBef>
              <a:buSzPct val="104999"/>
              <a:buFontTx/>
              <a:buChar char="‣"/>
              <a:defRPr sz="2400" cap="all" spc="12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1202764" indent="-313764" defTabSz="457200">
              <a:lnSpc>
                <a:spcPct val="80000"/>
              </a:lnSpc>
              <a:spcBef>
                <a:spcPts val="0"/>
              </a:spcBef>
              <a:buSzPct val="104999"/>
              <a:buFontTx/>
              <a:buChar char="‣"/>
              <a:defRPr sz="2400" cap="all" spc="12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1647264" indent="-313764" defTabSz="457200">
              <a:lnSpc>
                <a:spcPct val="80000"/>
              </a:lnSpc>
              <a:spcBef>
                <a:spcPts val="0"/>
              </a:spcBef>
              <a:buSzPct val="104999"/>
              <a:buFontTx/>
              <a:buChar char="‣"/>
              <a:defRPr sz="2400" cap="all" spc="12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2091764" indent="-313764" defTabSz="457200">
              <a:lnSpc>
                <a:spcPct val="80000"/>
              </a:lnSpc>
              <a:spcBef>
                <a:spcPts val="0"/>
              </a:spcBef>
              <a:buSzPct val="104999"/>
              <a:buFontTx/>
              <a:buChar char="‣"/>
              <a:defRPr sz="2400" cap="all" spc="12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3" name="Shape 73"/>
          <p:cNvSpPr>
            <a:spLocks noGrp="1"/>
          </p:cNvSpPr>
          <p:nvPr>
            <p:ph type="title"/>
          </p:nvPr>
        </p:nvSpPr>
        <p:spPr>
          <a:xfrm>
            <a:off x="406400" y="1536700"/>
            <a:ext cx="12192000" cy="723900"/>
          </a:xfrm>
          <a:prstGeom prst="rect">
            <a:avLst/>
          </a:prstGeom>
        </p:spPr>
        <p:txBody>
          <a:bodyPr lIns="50800" tIns="50800" rIns="50800" bIns="50800" anchor="t"/>
          <a:lstStyle>
            <a:lvl1pPr algn="l" defTabSz="584200">
              <a:lnSpc>
                <a:spcPct val="80000"/>
              </a:lnSpc>
              <a:spcBef>
                <a:spcPts val="2800"/>
              </a:spcBef>
              <a:defRPr sz="6000" cap="all">
                <a:solidFill>
                  <a:schemeClr val="accent1"/>
                </a:solidFill>
                <a:latin typeface="DIN Condensed"/>
                <a:ea typeface="DIN Condensed"/>
                <a:cs typeface="DIN Condensed"/>
                <a:sym typeface="DIN Condensed"/>
              </a:defRPr>
            </a:lvl1pPr>
          </a:lstStyle>
          <a:p>
            <a:r>
              <a:t>Title Text</a:t>
            </a:r>
          </a:p>
        </p:txBody>
      </p:sp>
      <p:sp>
        <p:nvSpPr>
          <p:cNvPr id="74" name="Shape 74"/>
          <p:cNvSpPr>
            <a:spLocks noGrp="1"/>
          </p:cNvSpPr>
          <p:nvPr>
            <p:ph type="body" idx="13"/>
          </p:nvPr>
        </p:nvSpPr>
        <p:spPr>
          <a:xfrm>
            <a:off x="406400" y="2743200"/>
            <a:ext cx="12192000" cy="6108700"/>
          </a:xfrm>
          <a:prstGeom prst="rect">
            <a:avLst/>
          </a:prstGeom>
        </p:spPr>
        <p:txBody>
          <a:bodyPr lIns="50800" tIns="50800" rIns="50800" bIns="50800"/>
          <a:lstStyle/>
          <a:p>
            <a:pPr marL="444500" indent="-444500" defTabSz="584200">
              <a:spcBef>
                <a:spcPts val="2800"/>
              </a:spcBef>
              <a:buClr>
                <a:schemeClr val="accent1"/>
              </a:buClr>
              <a:buSzPct val="104999"/>
              <a:buFont typeface="Avenir Next"/>
              <a:buChar char="▸"/>
              <a:defRPr sz="3400">
                <a:solidFill>
                  <a:srgbClr val="838787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75" name="Shape 75"/>
          <p:cNvSpPr>
            <a:spLocks noGrp="1"/>
          </p:cNvSpPr>
          <p:nvPr>
            <p:ph type="sldNum" sz="quarter" idx="2"/>
          </p:nvPr>
        </p:nvSpPr>
        <p:spPr>
          <a:xfrm>
            <a:off x="12186622" y="431800"/>
            <a:ext cx="406897" cy="457200"/>
          </a:xfrm>
          <a:prstGeom prst="rect">
            <a:avLst/>
          </a:prstGeom>
        </p:spPr>
        <p:txBody>
          <a:bodyPr lIns="50800" tIns="50800" rIns="50800" bIns="50800" anchor="t"/>
          <a:lstStyle>
            <a:lvl1pPr defTabSz="584200">
              <a:lnSpc>
                <a:spcPct val="80000"/>
              </a:lnSpc>
              <a:defRPr sz="240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Al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/>
          <p:nvPr/>
        </p:nvSpPr>
        <p:spPr>
          <a:xfrm flipV="1">
            <a:off x="406400" y="993160"/>
            <a:ext cx="12192000" cy="264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838787"/>
                </a:solidFill>
              </a:defRPr>
            </a:pPr>
            <a:endParaRPr/>
          </a:p>
        </p:txBody>
      </p:sp>
      <p:sp>
        <p:nvSpPr>
          <p:cNvPr id="83" name="Shape 83"/>
          <p:cNvSpPr>
            <a:spLocks noGrp="1"/>
          </p:cNvSpPr>
          <p:nvPr>
            <p:ph type="body" sz="quarter" idx="1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lIns="50800" tIns="50800" rIns="50800" bIns="50800" anchor="b"/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SzTx/>
              <a:buFontTx/>
              <a:buNone/>
              <a:defRPr sz="2400" cap="all" spc="12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758264" indent="-313764" defTabSz="457200">
              <a:lnSpc>
                <a:spcPct val="80000"/>
              </a:lnSpc>
              <a:spcBef>
                <a:spcPts val="0"/>
              </a:spcBef>
              <a:buSzPct val="104999"/>
              <a:buFontTx/>
              <a:buChar char="‣"/>
              <a:defRPr sz="2400" cap="all" spc="12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1202764" indent="-313764" defTabSz="457200">
              <a:lnSpc>
                <a:spcPct val="80000"/>
              </a:lnSpc>
              <a:spcBef>
                <a:spcPts val="0"/>
              </a:spcBef>
              <a:buSzPct val="104999"/>
              <a:buFontTx/>
              <a:buChar char="‣"/>
              <a:defRPr sz="2400" cap="all" spc="12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1647264" indent="-313764" defTabSz="457200">
              <a:lnSpc>
                <a:spcPct val="80000"/>
              </a:lnSpc>
              <a:spcBef>
                <a:spcPts val="0"/>
              </a:spcBef>
              <a:buSzPct val="104999"/>
              <a:buFontTx/>
              <a:buChar char="‣"/>
              <a:defRPr sz="2400" cap="all" spc="12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2091764" indent="-313764" defTabSz="457200">
              <a:lnSpc>
                <a:spcPct val="80000"/>
              </a:lnSpc>
              <a:spcBef>
                <a:spcPts val="0"/>
              </a:spcBef>
              <a:buSzPct val="104999"/>
              <a:buFontTx/>
              <a:buChar char="‣"/>
              <a:defRPr sz="2400" cap="all" spc="12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4" name="Shape 84"/>
          <p:cNvSpPr>
            <a:spLocks noGrp="1"/>
          </p:cNvSpPr>
          <p:nvPr>
            <p:ph type="title"/>
          </p:nvPr>
        </p:nvSpPr>
        <p:spPr>
          <a:xfrm>
            <a:off x="406400" y="1536700"/>
            <a:ext cx="12192000" cy="723900"/>
          </a:xfrm>
          <a:prstGeom prst="rect">
            <a:avLst/>
          </a:prstGeom>
        </p:spPr>
        <p:txBody>
          <a:bodyPr lIns="50800" tIns="50800" rIns="50800" bIns="50800" anchor="t"/>
          <a:lstStyle>
            <a:lvl1pPr algn="l" defTabSz="584200">
              <a:lnSpc>
                <a:spcPct val="80000"/>
              </a:lnSpc>
              <a:spcBef>
                <a:spcPts val="2800"/>
              </a:spcBef>
              <a:defRPr sz="6000" cap="all">
                <a:solidFill>
                  <a:schemeClr val="accent1"/>
                </a:solidFill>
                <a:latin typeface="DIN Condensed"/>
                <a:ea typeface="DIN Condensed"/>
                <a:cs typeface="DIN Condensed"/>
                <a:sym typeface="DIN Condensed"/>
              </a:defRPr>
            </a:lvl1pPr>
          </a:lstStyle>
          <a:p>
            <a:r>
              <a:t>Title Text</a:t>
            </a:r>
          </a:p>
        </p:txBody>
      </p:sp>
      <p:sp>
        <p:nvSpPr>
          <p:cNvPr id="85" name="Shape 85"/>
          <p:cNvSpPr>
            <a:spLocks noGrp="1"/>
          </p:cNvSpPr>
          <p:nvPr>
            <p:ph type="body" idx="13"/>
          </p:nvPr>
        </p:nvSpPr>
        <p:spPr>
          <a:xfrm>
            <a:off x="406400" y="2743200"/>
            <a:ext cx="12192000" cy="6108700"/>
          </a:xfrm>
          <a:prstGeom prst="rect">
            <a:avLst/>
          </a:prstGeom>
        </p:spPr>
        <p:txBody>
          <a:bodyPr lIns="50800" tIns="50800" rIns="50800" bIns="50800"/>
          <a:lstStyle/>
          <a:p>
            <a:pPr marL="444500" indent="-444500" defTabSz="584200">
              <a:spcBef>
                <a:spcPts val="2800"/>
              </a:spcBef>
              <a:buClr>
                <a:schemeClr val="accent1"/>
              </a:buClr>
              <a:buSzPct val="104999"/>
              <a:buFont typeface="Avenir Next"/>
              <a:buChar char="▸"/>
              <a:defRPr sz="3400">
                <a:solidFill>
                  <a:srgbClr val="838787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86" name="Shape 86"/>
          <p:cNvSpPr>
            <a:spLocks noGrp="1"/>
          </p:cNvSpPr>
          <p:nvPr>
            <p:ph type="sldNum" sz="quarter" idx="2"/>
          </p:nvPr>
        </p:nvSpPr>
        <p:spPr>
          <a:xfrm>
            <a:off x="12186622" y="431800"/>
            <a:ext cx="406897" cy="457200"/>
          </a:xfrm>
          <a:prstGeom prst="rect">
            <a:avLst/>
          </a:prstGeom>
        </p:spPr>
        <p:txBody>
          <a:bodyPr lIns="50800" tIns="50800" rIns="50800" bIns="50800" anchor="t"/>
          <a:lstStyle>
            <a:lvl1pPr defTabSz="584200">
              <a:lnSpc>
                <a:spcPct val="80000"/>
              </a:lnSpc>
              <a:defRPr sz="240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/>
        </p:nvSpPr>
        <p:spPr>
          <a:xfrm flipV="1">
            <a:off x="406400" y="993160"/>
            <a:ext cx="12192000" cy="264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838787"/>
                </a:solidFill>
              </a:defRPr>
            </a:pPr>
            <a:endParaRPr/>
          </a:p>
        </p:txBody>
      </p:sp>
      <p:sp>
        <p:nvSpPr>
          <p:cNvPr id="94" name="Shape 94"/>
          <p:cNvSpPr>
            <a:spLocks noGrp="1"/>
          </p:cNvSpPr>
          <p:nvPr>
            <p:ph type="body" sz="quarter" idx="1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lIns="50800" tIns="50800" rIns="50800" bIns="50800" anchor="b"/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SzTx/>
              <a:buFontTx/>
              <a:buNone/>
              <a:defRPr sz="2400" cap="all" spc="12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758264" indent="-313764" defTabSz="457200">
              <a:lnSpc>
                <a:spcPct val="80000"/>
              </a:lnSpc>
              <a:spcBef>
                <a:spcPts val="0"/>
              </a:spcBef>
              <a:buSzPct val="104999"/>
              <a:buFontTx/>
              <a:buChar char="‣"/>
              <a:defRPr sz="2400" cap="all" spc="12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1202764" indent="-313764" defTabSz="457200">
              <a:lnSpc>
                <a:spcPct val="80000"/>
              </a:lnSpc>
              <a:spcBef>
                <a:spcPts val="0"/>
              </a:spcBef>
              <a:buSzPct val="104999"/>
              <a:buFontTx/>
              <a:buChar char="‣"/>
              <a:defRPr sz="2400" cap="all" spc="12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1647264" indent="-313764" defTabSz="457200">
              <a:lnSpc>
                <a:spcPct val="80000"/>
              </a:lnSpc>
              <a:spcBef>
                <a:spcPts val="0"/>
              </a:spcBef>
              <a:buSzPct val="104999"/>
              <a:buFontTx/>
              <a:buChar char="‣"/>
              <a:defRPr sz="2400" cap="all" spc="12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2091764" indent="-313764" defTabSz="457200">
              <a:lnSpc>
                <a:spcPct val="80000"/>
              </a:lnSpc>
              <a:spcBef>
                <a:spcPts val="0"/>
              </a:spcBef>
              <a:buSzPct val="104999"/>
              <a:buFontTx/>
              <a:buChar char="‣"/>
              <a:defRPr sz="2400" cap="all" spc="12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5" name="Shape 95"/>
          <p:cNvSpPr>
            <a:spLocks noGrp="1"/>
          </p:cNvSpPr>
          <p:nvPr>
            <p:ph type="pic" sz="half" idx="13"/>
          </p:nvPr>
        </p:nvSpPr>
        <p:spPr>
          <a:xfrm>
            <a:off x="7112000" y="1536700"/>
            <a:ext cx="5486400" cy="7797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96" name="Shape 96"/>
          <p:cNvSpPr>
            <a:spLocks noGrp="1"/>
          </p:cNvSpPr>
          <p:nvPr>
            <p:ph type="title"/>
          </p:nvPr>
        </p:nvSpPr>
        <p:spPr>
          <a:xfrm>
            <a:off x="406400" y="1536700"/>
            <a:ext cx="6299200" cy="723900"/>
          </a:xfrm>
          <a:prstGeom prst="rect">
            <a:avLst/>
          </a:prstGeom>
        </p:spPr>
        <p:txBody>
          <a:bodyPr lIns="50800" tIns="50800" rIns="50800" bIns="50800" anchor="t"/>
          <a:lstStyle>
            <a:lvl1pPr algn="l" defTabSz="584200">
              <a:lnSpc>
                <a:spcPct val="80000"/>
              </a:lnSpc>
              <a:spcBef>
                <a:spcPts val="2800"/>
              </a:spcBef>
              <a:defRPr sz="6000" cap="all">
                <a:solidFill>
                  <a:schemeClr val="accent1"/>
                </a:solidFill>
                <a:latin typeface="DIN Condensed"/>
                <a:ea typeface="DIN Condensed"/>
                <a:cs typeface="DIN Condensed"/>
                <a:sym typeface="DIN Condensed"/>
              </a:defRPr>
            </a:lvl1pPr>
          </a:lstStyle>
          <a:p>
            <a:r>
              <a:t>Title Text</a:t>
            </a:r>
          </a:p>
        </p:txBody>
      </p:sp>
      <p:sp>
        <p:nvSpPr>
          <p:cNvPr id="97" name="Shape 97"/>
          <p:cNvSpPr>
            <a:spLocks noGrp="1"/>
          </p:cNvSpPr>
          <p:nvPr>
            <p:ph type="body" sz="half" idx="14"/>
          </p:nvPr>
        </p:nvSpPr>
        <p:spPr>
          <a:xfrm>
            <a:off x="406400" y="2743200"/>
            <a:ext cx="6299200" cy="6108700"/>
          </a:xfrm>
          <a:prstGeom prst="rect">
            <a:avLst/>
          </a:prstGeom>
        </p:spPr>
        <p:txBody>
          <a:bodyPr lIns="50800" tIns="50800" rIns="50800" bIns="50800"/>
          <a:lstStyle/>
          <a:p>
            <a:pPr marL="444500" indent="-444500" defTabSz="584200">
              <a:spcBef>
                <a:spcPts val="2800"/>
              </a:spcBef>
              <a:buClr>
                <a:schemeClr val="accent1"/>
              </a:buClr>
              <a:buSzPct val="104999"/>
              <a:buFont typeface="Avenir Next"/>
              <a:buChar char="▸"/>
              <a:defRPr sz="2800">
                <a:solidFill>
                  <a:srgbClr val="838787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98" name="Shape 98"/>
          <p:cNvSpPr>
            <a:spLocks noGrp="1"/>
          </p:cNvSpPr>
          <p:nvPr>
            <p:ph type="sldNum" sz="quarter" idx="2"/>
          </p:nvPr>
        </p:nvSpPr>
        <p:spPr>
          <a:xfrm>
            <a:off x="12186622" y="431800"/>
            <a:ext cx="406897" cy="457200"/>
          </a:xfrm>
          <a:prstGeom prst="rect">
            <a:avLst/>
          </a:prstGeom>
        </p:spPr>
        <p:txBody>
          <a:bodyPr lIns="50800" tIns="50800" rIns="50800" bIns="50800" anchor="t"/>
          <a:lstStyle>
            <a:lvl1pPr defTabSz="584200">
              <a:lnSpc>
                <a:spcPct val="80000"/>
              </a:lnSpc>
              <a:defRPr sz="240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/>
          <p:nvPr/>
        </p:nvSpPr>
        <p:spPr>
          <a:xfrm flipV="1">
            <a:off x="406400" y="993160"/>
            <a:ext cx="12192000" cy="264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838787"/>
                </a:solidFill>
              </a:defRPr>
            </a:pPr>
            <a:endParaRPr/>
          </a:p>
        </p:txBody>
      </p:sp>
      <p:sp>
        <p:nvSpPr>
          <p:cNvPr id="106" name="Shape 106"/>
          <p:cNvSpPr>
            <a:spLocks noGrp="1"/>
          </p:cNvSpPr>
          <p:nvPr>
            <p:ph type="body" sz="quarter" idx="1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lIns="50800" tIns="50800" rIns="50800" bIns="50800" anchor="b"/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SzTx/>
              <a:buFontTx/>
              <a:buNone/>
              <a:defRPr sz="2400" cap="all" spc="12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758264" indent="-313764" defTabSz="457200">
              <a:lnSpc>
                <a:spcPct val="80000"/>
              </a:lnSpc>
              <a:spcBef>
                <a:spcPts val="0"/>
              </a:spcBef>
              <a:buSzPct val="104999"/>
              <a:buFontTx/>
              <a:buChar char="‣"/>
              <a:defRPr sz="2400" cap="all" spc="12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1202764" indent="-313764" defTabSz="457200">
              <a:lnSpc>
                <a:spcPct val="80000"/>
              </a:lnSpc>
              <a:spcBef>
                <a:spcPts val="0"/>
              </a:spcBef>
              <a:buSzPct val="104999"/>
              <a:buFontTx/>
              <a:buChar char="‣"/>
              <a:defRPr sz="2400" cap="all" spc="12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1647264" indent="-313764" defTabSz="457200">
              <a:lnSpc>
                <a:spcPct val="80000"/>
              </a:lnSpc>
              <a:spcBef>
                <a:spcPts val="0"/>
              </a:spcBef>
              <a:buSzPct val="104999"/>
              <a:buFontTx/>
              <a:buChar char="‣"/>
              <a:defRPr sz="2400" cap="all" spc="12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2091764" indent="-313764" defTabSz="457200">
              <a:lnSpc>
                <a:spcPct val="80000"/>
              </a:lnSpc>
              <a:spcBef>
                <a:spcPts val="0"/>
              </a:spcBef>
              <a:buSzPct val="104999"/>
              <a:buFontTx/>
              <a:buChar char="‣"/>
              <a:defRPr sz="2400" cap="all" spc="12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7" name="Shape 107"/>
          <p:cNvSpPr>
            <a:spLocks noGrp="1"/>
          </p:cNvSpPr>
          <p:nvPr>
            <p:ph type="body" idx="13"/>
          </p:nvPr>
        </p:nvSpPr>
        <p:spPr>
          <a:xfrm>
            <a:off x="406400" y="2743200"/>
            <a:ext cx="12192000" cy="6108700"/>
          </a:xfrm>
          <a:prstGeom prst="rect">
            <a:avLst/>
          </a:prstGeom>
        </p:spPr>
        <p:txBody>
          <a:bodyPr lIns="50800" tIns="50800" rIns="50800" bIns="50800"/>
          <a:lstStyle/>
          <a:p>
            <a:pPr marL="444500" indent="-444500" defTabSz="584200">
              <a:spcBef>
                <a:spcPts val="2800"/>
              </a:spcBef>
              <a:buClr>
                <a:schemeClr val="accent1"/>
              </a:buClr>
              <a:buSzPct val="104999"/>
              <a:buFont typeface="Avenir Next"/>
              <a:buChar char="▸"/>
              <a:defRPr sz="3400">
                <a:solidFill>
                  <a:srgbClr val="838787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108" name="Shape 108"/>
          <p:cNvSpPr>
            <a:spLocks noGrp="1"/>
          </p:cNvSpPr>
          <p:nvPr>
            <p:ph type="sldNum" sz="quarter" idx="2"/>
          </p:nvPr>
        </p:nvSpPr>
        <p:spPr>
          <a:xfrm>
            <a:off x="12186622" y="431800"/>
            <a:ext cx="406897" cy="457200"/>
          </a:xfrm>
          <a:prstGeom prst="rect">
            <a:avLst/>
          </a:prstGeom>
        </p:spPr>
        <p:txBody>
          <a:bodyPr lIns="50800" tIns="50800" rIns="50800" bIns="50800" anchor="t"/>
          <a:lstStyle>
            <a:lvl1pPr defTabSz="584200">
              <a:lnSpc>
                <a:spcPct val="80000"/>
              </a:lnSpc>
              <a:defRPr sz="240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>
            <a:spLocks noGrp="1"/>
          </p:cNvSpPr>
          <p:nvPr>
            <p:ph type="pic" sz="half" idx="13"/>
          </p:nvPr>
        </p:nvSpPr>
        <p:spPr>
          <a:xfrm>
            <a:off x="6503154" y="0"/>
            <a:ext cx="6502401" cy="4864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16" name="Shape 116"/>
          <p:cNvSpPr>
            <a:spLocks noGrp="1"/>
          </p:cNvSpPr>
          <p:nvPr>
            <p:ph type="pic" sz="half" idx="14"/>
          </p:nvPr>
        </p:nvSpPr>
        <p:spPr>
          <a:xfrm>
            <a:off x="6502400" y="4902200"/>
            <a:ext cx="6502400" cy="4864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pic" idx="15"/>
          </p:nvPr>
        </p:nvSpPr>
        <p:spPr>
          <a:xfrm>
            <a:off x="0" y="0"/>
            <a:ext cx="6468534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18" name="Shape 118"/>
          <p:cNvSpPr>
            <a:spLocks noGrp="1"/>
          </p:cNvSpPr>
          <p:nvPr>
            <p:ph type="sldNum" sz="quarter" idx="2"/>
          </p:nvPr>
        </p:nvSpPr>
        <p:spPr>
          <a:xfrm>
            <a:off x="12186622" y="431800"/>
            <a:ext cx="406897" cy="457200"/>
          </a:xfrm>
          <a:prstGeom prst="rect">
            <a:avLst/>
          </a:prstGeom>
        </p:spPr>
        <p:txBody>
          <a:bodyPr lIns="50800" tIns="50800" rIns="50800" bIns="50800" anchor="t"/>
          <a:lstStyle>
            <a:lvl1pPr defTabSz="584200">
              <a:lnSpc>
                <a:spcPct val="80000"/>
              </a:lnSpc>
              <a:defRPr sz="240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/>
          <p:nvPr/>
        </p:nvSpPr>
        <p:spPr>
          <a:xfrm flipV="1">
            <a:off x="406400" y="993160"/>
            <a:ext cx="12192000" cy="264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838787"/>
                </a:solidFill>
              </a:defRPr>
            </a:pPr>
            <a:endParaRPr/>
          </a:p>
        </p:txBody>
      </p:sp>
      <p:sp>
        <p:nvSpPr>
          <p:cNvPr id="126" name="Shape 126"/>
          <p:cNvSpPr/>
          <p:nvPr/>
        </p:nvSpPr>
        <p:spPr>
          <a:xfrm>
            <a:off x="469900" y="2362200"/>
            <a:ext cx="12065001" cy="52292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24" y="0"/>
                </a:moveTo>
                <a:cubicBezTo>
                  <a:pt x="100" y="0"/>
                  <a:pt x="0" y="232"/>
                  <a:pt x="0" y="516"/>
                </a:cubicBezTo>
                <a:lnTo>
                  <a:pt x="0" y="18789"/>
                </a:lnTo>
                <a:cubicBezTo>
                  <a:pt x="0" y="19073"/>
                  <a:pt x="100" y="19305"/>
                  <a:pt x="224" y="19305"/>
                </a:cubicBezTo>
                <a:lnTo>
                  <a:pt x="17228" y="19305"/>
                </a:lnTo>
                <a:lnTo>
                  <a:pt x="17850" y="21600"/>
                </a:lnTo>
                <a:lnTo>
                  <a:pt x="18471" y="19305"/>
                </a:lnTo>
                <a:lnTo>
                  <a:pt x="21376" y="19305"/>
                </a:lnTo>
                <a:cubicBezTo>
                  <a:pt x="21500" y="19305"/>
                  <a:pt x="21600" y="19073"/>
                  <a:pt x="21600" y="18789"/>
                </a:cubicBezTo>
                <a:lnTo>
                  <a:pt x="21600" y="516"/>
                </a:lnTo>
                <a:cubicBezTo>
                  <a:pt x="21600" y="232"/>
                  <a:pt x="21500" y="0"/>
                  <a:pt x="21376" y="0"/>
                </a:cubicBezTo>
                <a:lnTo>
                  <a:pt x="224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7" name="Shape 127"/>
          <p:cNvSpPr>
            <a:spLocks noGrp="1"/>
          </p:cNvSpPr>
          <p:nvPr>
            <p:ph type="body" sz="quarter" idx="1"/>
          </p:nvPr>
        </p:nvSpPr>
        <p:spPr>
          <a:xfrm>
            <a:off x="889000" y="2908300"/>
            <a:ext cx="11226800" cy="1297945"/>
          </a:xfrm>
          <a:prstGeom prst="rect">
            <a:avLst/>
          </a:prstGeom>
        </p:spPr>
        <p:txBody>
          <a:bodyPr lIns="50800" tIns="50800" rIns="50800" bIns="50800"/>
          <a:lstStyle>
            <a:lvl1pPr marL="0" indent="0" defTabSz="584200">
              <a:lnSpc>
                <a:spcPct val="80000"/>
              </a:lnSpc>
              <a:spcBef>
                <a:spcPts val="0"/>
              </a:spcBef>
              <a:buSzTx/>
              <a:buFontTx/>
              <a:buNone/>
              <a:defRPr sz="9400" cap="all">
                <a:solidFill>
                  <a:srgbClr val="FFFFFF"/>
                </a:solidFill>
                <a:latin typeface="DIN Condensed"/>
                <a:ea typeface="DIN Condensed"/>
                <a:cs typeface="DIN Condensed"/>
                <a:sym typeface="DIN Condensed"/>
              </a:defRPr>
            </a:lvl1pPr>
            <a:lvl2pPr marL="1673411" indent="-1228911" defTabSz="584200">
              <a:lnSpc>
                <a:spcPct val="80000"/>
              </a:lnSpc>
              <a:spcBef>
                <a:spcPts val="0"/>
              </a:spcBef>
              <a:buSzPct val="104999"/>
              <a:buFontTx/>
              <a:buChar char="‣"/>
              <a:defRPr sz="9400" cap="all">
                <a:solidFill>
                  <a:srgbClr val="FFFFFF"/>
                </a:solidFill>
                <a:latin typeface="DIN Condensed"/>
                <a:ea typeface="DIN Condensed"/>
                <a:cs typeface="DIN Condensed"/>
                <a:sym typeface="DIN Condensed"/>
              </a:defRPr>
            </a:lvl2pPr>
            <a:lvl3pPr marL="2117911" indent="-1228911" defTabSz="584200">
              <a:lnSpc>
                <a:spcPct val="80000"/>
              </a:lnSpc>
              <a:spcBef>
                <a:spcPts val="0"/>
              </a:spcBef>
              <a:buSzPct val="104999"/>
              <a:buFontTx/>
              <a:buChar char="‣"/>
              <a:defRPr sz="9400" cap="all">
                <a:solidFill>
                  <a:srgbClr val="FFFFFF"/>
                </a:solidFill>
                <a:latin typeface="DIN Condensed"/>
                <a:ea typeface="DIN Condensed"/>
                <a:cs typeface="DIN Condensed"/>
                <a:sym typeface="DIN Condensed"/>
              </a:defRPr>
            </a:lvl3pPr>
            <a:lvl4pPr marL="2562411" indent="-1228911" defTabSz="584200">
              <a:lnSpc>
                <a:spcPct val="80000"/>
              </a:lnSpc>
              <a:spcBef>
                <a:spcPts val="0"/>
              </a:spcBef>
              <a:buSzPct val="104999"/>
              <a:buFontTx/>
              <a:buChar char="‣"/>
              <a:defRPr sz="9400" cap="all">
                <a:solidFill>
                  <a:srgbClr val="FFFFFF"/>
                </a:solidFill>
                <a:latin typeface="DIN Condensed"/>
                <a:ea typeface="DIN Condensed"/>
                <a:cs typeface="DIN Condensed"/>
                <a:sym typeface="DIN Condensed"/>
              </a:defRPr>
            </a:lvl4pPr>
            <a:lvl5pPr marL="3006911" indent="-1228911" defTabSz="584200">
              <a:lnSpc>
                <a:spcPct val="80000"/>
              </a:lnSpc>
              <a:spcBef>
                <a:spcPts val="0"/>
              </a:spcBef>
              <a:buSzPct val="104999"/>
              <a:buFontTx/>
              <a:buChar char="‣"/>
              <a:defRPr sz="9400" cap="all">
                <a:solidFill>
                  <a:srgbClr val="FFFFFF"/>
                </a:solidFill>
                <a:latin typeface="DIN Condensed"/>
                <a:ea typeface="DIN Condensed"/>
                <a:cs typeface="DIN Condensed"/>
                <a:sym typeface="DIN Condensed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8" name="Shape 128"/>
          <p:cNvSpPr>
            <a:spLocks noGrp="1"/>
          </p:cNvSpPr>
          <p:nvPr>
            <p:ph type="body" sz="quarter" idx="13"/>
          </p:nvPr>
        </p:nvSpPr>
        <p:spPr>
          <a:xfrm>
            <a:off x="406400" y="7789333"/>
            <a:ext cx="12192000" cy="863605"/>
          </a:xfrm>
          <a:prstGeom prst="rect">
            <a:avLst/>
          </a:prstGeom>
        </p:spPr>
        <p:txBody>
          <a:bodyPr lIns="50800" tIns="50800" rIns="50800" bIns="50800"/>
          <a:lstStyle/>
          <a:p>
            <a:pPr marL="0" indent="0" algn="r" defTabSz="578358">
              <a:lnSpc>
                <a:spcPct val="80000"/>
              </a:lnSpc>
              <a:spcBef>
                <a:spcPts val="0"/>
              </a:spcBef>
              <a:buSzTx/>
              <a:buFontTx/>
              <a:buNone/>
              <a:defRPr sz="5940">
                <a:solidFill>
                  <a:srgbClr val="838787"/>
                </a:solidFill>
                <a:latin typeface="DIN Condensed"/>
                <a:ea typeface="DIN Condensed"/>
                <a:cs typeface="DIN Condensed"/>
                <a:sym typeface="DIN Condensed"/>
              </a:defRPr>
            </a:pPr>
            <a:endParaRPr/>
          </a:p>
        </p:txBody>
      </p:sp>
      <p:sp>
        <p:nvSpPr>
          <p:cNvPr id="129" name="Shape 129"/>
          <p:cNvSpPr>
            <a:spLocks noGrp="1"/>
          </p:cNvSpPr>
          <p:nvPr>
            <p:ph type="body" sz="quarter" idx="14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lIns="50800" tIns="50800" rIns="50800" bIns="50800" anchor="b"/>
          <a:lstStyle/>
          <a:p>
            <a:pPr marL="0" indent="0" defTabSz="457200">
              <a:lnSpc>
                <a:spcPct val="80000"/>
              </a:lnSpc>
              <a:spcBef>
                <a:spcPts val="0"/>
              </a:spcBef>
              <a:buSzTx/>
              <a:buFontTx/>
              <a:buNone/>
              <a:defRPr sz="2400" cap="all" spc="10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  <a:endParaRPr/>
          </a:p>
        </p:txBody>
      </p:sp>
      <p:sp>
        <p:nvSpPr>
          <p:cNvPr id="130" name="Shape 130"/>
          <p:cNvSpPr>
            <a:spLocks noGrp="1"/>
          </p:cNvSpPr>
          <p:nvPr>
            <p:ph type="sldNum" sz="quarter" idx="2"/>
          </p:nvPr>
        </p:nvSpPr>
        <p:spPr>
          <a:xfrm>
            <a:off x="12186622" y="431800"/>
            <a:ext cx="406897" cy="457200"/>
          </a:xfrm>
          <a:prstGeom prst="rect">
            <a:avLst/>
          </a:prstGeom>
        </p:spPr>
        <p:txBody>
          <a:bodyPr lIns="50800" tIns="50800" rIns="50800" bIns="50800" anchor="t"/>
          <a:lstStyle>
            <a:lvl1pPr defTabSz="584200">
              <a:lnSpc>
                <a:spcPct val="80000"/>
              </a:lnSpc>
              <a:defRPr sz="240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 Al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>
            <a:spLocks noGrp="1"/>
          </p:cNvSpPr>
          <p:nvPr>
            <p:ph type="body" sz="quarter" idx="1"/>
          </p:nvPr>
        </p:nvSpPr>
        <p:spPr>
          <a:xfrm>
            <a:off x="5892800" y="2641600"/>
            <a:ext cx="6705600" cy="2501900"/>
          </a:xfrm>
          <a:prstGeom prst="rect">
            <a:avLst/>
          </a:prstGeom>
        </p:spPr>
        <p:txBody>
          <a:bodyPr lIns="50800" tIns="50800" rIns="50800" bIns="50800"/>
          <a:lstStyle>
            <a:lvl1pPr marL="0" indent="0" defTabSz="584200">
              <a:lnSpc>
                <a:spcPct val="80000"/>
              </a:lnSpc>
              <a:spcBef>
                <a:spcPts val="0"/>
              </a:spcBef>
              <a:buSzTx/>
              <a:buFontTx/>
              <a:buNone/>
              <a:defRPr sz="9400" cap="all">
                <a:solidFill>
                  <a:srgbClr val="FFFFFF"/>
                </a:solidFill>
                <a:latin typeface="DIN Condensed"/>
                <a:ea typeface="DIN Condensed"/>
                <a:cs typeface="DIN Condensed"/>
                <a:sym typeface="DIN Condensed"/>
              </a:defRPr>
            </a:lvl1pPr>
            <a:lvl2pPr marL="1673411" indent="-1228911" defTabSz="584200">
              <a:lnSpc>
                <a:spcPct val="80000"/>
              </a:lnSpc>
              <a:spcBef>
                <a:spcPts val="0"/>
              </a:spcBef>
              <a:buSzPct val="104999"/>
              <a:buFontTx/>
              <a:buChar char="‣"/>
              <a:defRPr sz="9400" cap="all">
                <a:solidFill>
                  <a:srgbClr val="FFFFFF"/>
                </a:solidFill>
                <a:latin typeface="DIN Condensed"/>
                <a:ea typeface="DIN Condensed"/>
                <a:cs typeface="DIN Condensed"/>
                <a:sym typeface="DIN Condensed"/>
              </a:defRPr>
            </a:lvl2pPr>
            <a:lvl3pPr marL="2117911" indent="-1228911" defTabSz="584200">
              <a:lnSpc>
                <a:spcPct val="80000"/>
              </a:lnSpc>
              <a:spcBef>
                <a:spcPts val="0"/>
              </a:spcBef>
              <a:buSzPct val="104999"/>
              <a:buFontTx/>
              <a:buChar char="‣"/>
              <a:defRPr sz="9400" cap="all">
                <a:solidFill>
                  <a:srgbClr val="FFFFFF"/>
                </a:solidFill>
                <a:latin typeface="DIN Condensed"/>
                <a:ea typeface="DIN Condensed"/>
                <a:cs typeface="DIN Condensed"/>
                <a:sym typeface="DIN Condensed"/>
              </a:defRPr>
            </a:lvl3pPr>
            <a:lvl4pPr marL="2562411" indent="-1228911" defTabSz="584200">
              <a:lnSpc>
                <a:spcPct val="80000"/>
              </a:lnSpc>
              <a:spcBef>
                <a:spcPts val="0"/>
              </a:spcBef>
              <a:buSzPct val="104999"/>
              <a:buFontTx/>
              <a:buChar char="‣"/>
              <a:defRPr sz="9400" cap="all">
                <a:solidFill>
                  <a:srgbClr val="FFFFFF"/>
                </a:solidFill>
                <a:latin typeface="DIN Condensed"/>
                <a:ea typeface="DIN Condensed"/>
                <a:cs typeface="DIN Condensed"/>
                <a:sym typeface="DIN Condensed"/>
              </a:defRPr>
            </a:lvl4pPr>
            <a:lvl5pPr marL="3006911" indent="-1228911" defTabSz="584200">
              <a:lnSpc>
                <a:spcPct val="80000"/>
              </a:lnSpc>
              <a:spcBef>
                <a:spcPts val="0"/>
              </a:spcBef>
              <a:buSzPct val="104999"/>
              <a:buFontTx/>
              <a:buChar char="‣"/>
              <a:defRPr sz="9400" cap="all">
                <a:solidFill>
                  <a:srgbClr val="FFFFFF"/>
                </a:solidFill>
                <a:latin typeface="DIN Condensed"/>
                <a:ea typeface="DIN Condensed"/>
                <a:cs typeface="DIN Condensed"/>
                <a:sym typeface="DIN Condensed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8" name="Shape 138"/>
          <p:cNvSpPr>
            <a:spLocks noGrp="1"/>
          </p:cNvSpPr>
          <p:nvPr>
            <p:ph type="pic" idx="13"/>
          </p:nvPr>
        </p:nvSpPr>
        <p:spPr>
          <a:xfrm>
            <a:off x="0" y="0"/>
            <a:ext cx="54864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9" name="Shape 139"/>
          <p:cNvSpPr>
            <a:spLocks noGrp="1"/>
          </p:cNvSpPr>
          <p:nvPr>
            <p:ph type="body" sz="quarter" idx="14"/>
          </p:nvPr>
        </p:nvSpPr>
        <p:spPr>
          <a:xfrm>
            <a:off x="5892800" y="7789333"/>
            <a:ext cx="6705600" cy="863605"/>
          </a:xfrm>
          <a:prstGeom prst="rect">
            <a:avLst/>
          </a:prstGeom>
        </p:spPr>
        <p:txBody>
          <a:bodyPr lIns="50800" tIns="50800" rIns="50800" bIns="50800" anchor="ctr"/>
          <a:lstStyle/>
          <a:p>
            <a:pPr marL="0" indent="0" defTabSz="452627">
              <a:spcBef>
                <a:spcPts val="0"/>
              </a:spcBef>
              <a:buSzTx/>
              <a:buFontTx/>
              <a:buNone/>
              <a:defRPr sz="5940">
                <a:solidFill>
                  <a:srgbClr val="232323"/>
                </a:solidFill>
                <a:latin typeface="DIN Condensed"/>
                <a:ea typeface="DIN Condensed"/>
                <a:cs typeface="DIN Condensed"/>
                <a:sym typeface="DIN Condensed"/>
              </a:defRPr>
            </a:pPr>
            <a:endParaRPr/>
          </a:p>
        </p:txBody>
      </p:sp>
      <p:sp>
        <p:nvSpPr>
          <p:cNvPr id="140" name="Shape 140"/>
          <p:cNvSpPr>
            <a:spLocks noGrp="1"/>
          </p:cNvSpPr>
          <p:nvPr>
            <p:ph type="sldNum" sz="quarter" idx="2"/>
          </p:nvPr>
        </p:nvSpPr>
        <p:spPr>
          <a:xfrm>
            <a:off x="12186622" y="431800"/>
            <a:ext cx="406897" cy="457200"/>
          </a:xfrm>
          <a:prstGeom prst="rect">
            <a:avLst/>
          </a:prstGeom>
        </p:spPr>
        <p:txBody>
          <a:bodyPr lIns="50800" tIns="50800" rIns="50800" bIns="50800" anchor="t"/>
          <a:lstStyle>
            <a:lvl1pPr defTabSz="584200">
              <a:lnSpc>
                <a:spcPct val="80000"/>
              </a:lnSpc>
              <a:defRPr sz="240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&amp; Subtitle Al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/>
          <p:nvPr/>
        </p:nvSpPr>
        <p:spPr>
          <a:xfrm flipV="1">
            <a:off x="406400" y="6140894"/>
            <a:ext cx="12192000" cy="264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45718" tIns="45718" rIns="45718" bIns="45718"/>
          <a:lstStyle/>
          <a:p>
            <a:pPr marL="0" marR="0" lvl="0" indent="0" algn="l" defTabSz="584200" rtl="0" eaLnBrk="1" fontAlgn="auto" latinLnBrk="0" hangingPunct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838787"/>
                </a:solidFill>
              </a:defRPr>
            </a:pPr>
            <a:endParaRPr kumimoji="0" sz="2000" b="0" i="0" u="none" strike="noStrike" kern="0" cap="none" spc="0" normalizeH="0" baseline="0" noProof="0">
              <a:ln>
                <a:noFill/>
              </a:ln>
              <a:solidFill>
                <a:srgbClr val="838787"/>
              </a:solidFill>
              <a:effectLst/>
              <a:uLnTx/>
              <a:uFillTx/>
              <a:latin typeface="DIN Condensed"/>
              <a:sym typeface="DIN Condensed"/>
            </a:endParaRPr>
          </a:p>
        </p:txBody>
      </p:sp>
      <p:sp>
        <p:nvSpPr>
          <p:cNvPr id="33" name="Shape 33"/>
          <p:cNvSpPr>
            <a:spLocks noGrp="1"/>
          </p:cNvSpPr>
          <p:nvPr>
            <p:ph type="title"/>
          </p:nvPr>
        </p:nvSpPr>
        <p:spPr>
          <a:xfrm>
            <a:off x="406400" y="6426200"/>
            <a:ext cx="12192000" cy="2705100"/>
          </a:xfrm>
          <a:prstGeom prst="rect">
            <a:avLst/>
          </a:prstGeom>
        </p:spPr>
        <p:txBody>
          <a:bodyPr lIns="50800" tIns="50800" rIns="50800" bIns="50800" anchor="t"/>
          <a:lstStyle>
            <a:lvl1pPr algn="l" defTabSz="584200">
              <a:lnSpc>
                <a:spcPct val="80000"/>
              </a:lnSpc>
              <a:defRPr sz="17000" cap="all">
                <a:solidFill>
                  <a:schemeClr val="accent1"/>
                </a:solidFill>
                <a:latin typeface="DIN Condensed"/>
                <a:ea typeface="DIN Condensed"/>
                <a:cs typeface="DIN Condensed"/>
                <a:sym typeface="DIN Condensed"/>
              </a:defRPr>
            </a:lvl1pPr>
          </a:lstStyle>
          <a:p>
            <a:r>
              <a:t>Title Text</a:t>
            </a:r>
          </a:p>
        </p:txBody>
      </p:sp>
      <p:sp>
        <p:nvSpPr>
          <p:cNvPr id="34" name="Shape 34"/>
          <p:cNvSpPr>
            <a:spLocks noGrp="1"/>
          </p:cNvSpPr>
          <p:nvPr>
            <p:ph type="body" sz="quarter" idx="1"/>
          </p:nvPr>
        </p:nvSpPr>
        <p:spPr>
          <a:xfrm>
            <a:off x="406400" y="4267200"/>
            <a:ext cx="12192000" cy="1803400"/>
          </a:xfrm>
          <a:prstGeom prst="rect">
            <a:avLst/>
          </a:prstGeom>
        </p:spPr>
        <p:txBody>
          <a:bodyPr lIns="50800" tIns="50800" rIns="50800" bIns="50800" anchor="b"/>
          <a:lstStyle>
            <a:lvl1pPr marL="0" indent="0" defTabSz="584200">
              <a:lnSpc>
                <a:spcPct val="80000"/>
              </a:lnSpc>
              <a:spcBef>
                <a:spcPts val="2300"/>
              </a:spcBef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0" defTabSz="584200">
              <a:lnSpc>
                <a:spcPct val="80000"/>
              </a:lnSpc>
              <a:spcBef>
                <a:spcPts val="2300"/>
              </a:spcBef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0" defTabSz="584200">
              <a:lnSpc>
                <a:spcPct val="80000"/>
              </a:lnSpc>
              <a:spcBef>
                <a:spcPts val="2300"/>
              </a:spcBef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0" defTabSz="584200">
              <a:lnSpc>
                <a:spcPct val="80000"/>
              </a:lnSpc>
              <a:spcBef>
                <a:spcPts val="2300"/>
              </a:spcBef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0" defTabSz="584200">
              <a:lnSpc>
                <a:spcPct val="80000"/>
              </a:lnSpc>
              <a:spcBef>
                <a:spcPts val="2300"/>
              </a:spcBef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5" name="Shape 35"/>
          <p:cNvSpPr>
            <a:spLocks noGrp="1"/>
          </p:cNvSpPr>
          <p:nvPr>
            <p:ph type="sldNum" sz="quarter" idx="2"/>
          </p:nvPr>
        </p:nvSpPr>
        <p:spPr>
          <a:xfrm>
            <a:off x="12161860" y="419100"/>
            <a:ext cx="406897" cy="457200"/>
          </a:xfrm>
          <a:prstGeom prst="rect">
            <a:avLst/>
          </a:prstGeom>
        </p:spPr>
        <p:txBody>
          <a:bodyPr lIns="50800" tIns="50800" rIns="50800" bIns="50800" anchor="t"/>
          <a:lstStyle>
            <a:lvl1pPr defTabSz="584200">
              <a:lnSpc>
                <a:spcPct val="80000"/>
              </a:lnSpc>
              <a:defRPr sz="240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 marL="0" marR="0" lvl="0" indent="0" algn="r" defTabSz="584200" rtl="0" eaLnBrk="1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rgbClr val="838787"/>
                </a:solidFill>
                <a:effectLst/>
                <a:uLnTx/>
                <a:uFillTx/>
                <a:latin typeface="DIN Alternate"/>
                <a:sym typeface="DIN Alternate"/>
              </a:rPr>
              <a:pPr marL="0" marR="0" lvl="0" indent="0" algn="r" defTabSz="584200" rtl="0" eaLnBrk="1" fontAlgn="auto" latinLnBrk="0" hangingPunct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838787"/>
              </a:solidFill>
              <a:effectLst/>
              <a:uLnTx/>
              <a:uFillTx/>
              <a:latin typeface="DIN Alternate"/>
              <a:sym typeface="DIN Alternate"/>
            </a:endParaRPr>
          </a:p>
        </p:txBody>
      </p:sp>
    </p:spTree>
    <p:extLst>
      <p:ext uri="{BB962C8B-B14F-4D97-AF65-F5344CB8AC3E}">
        <p14:creationId xmlns:p14="http://schemas.microsoft.com/office/powerpoint/2010/main" val="1538286265"/>
      </p:ext>
    </p:extLst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48" name="Shape 148"/>
          <p:cNvSpPr>
            <a:spLocks noGrp="1"/>
          </p:cNvSpPr>
          <p:nvPr>
            <p:ph type="sldNum" sz="quarter" idx="2"/>
          </p:nvPr>
        </p:nvSpPr>
        <p:spPr>
          <a:xfrm>
            <a:off x="12186622" y="431800"/>
            <a:ext cx="406897" cy="457200"/>
          </a:xfrm>
          <a:prstGeom prst="rect">
            <a:avLst/>
          </a:prstGeom>
        </p:spPr>
        <p:txBody>
          <a:bodyPr lIns="50800" tIns="50800" rIns="50800" bIns="50800" anchor="t"/>
          <a:lstStyle>
            <a:lvl1pPr defTabSz="584200">
              <a:lnSpc>
                <a:spcPct val="80000"/>
              </a:lnSpc>
              <a:defRPr sz="240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>
            <a:spLocks noGrp="1"/>
          </p:cNvSpPr>
          <p:nvPr>
            <p:ph type="sldNum" sz="quarter" idx="2"/>
          </p:nvPr>
        </p:nvSpPr>
        <p:spPr>
          <a:xfrm>
            <a:off x="12186622" y="431800"/>
            <a:ext cx="406897" cy="457200"/>
          </a:xfrm>
          <a:prstGeom prst="rect">
            <a:avLst/>
          </a:prstGeom>
        </p:spPr>
        <p:txBody>
          <a:bodyPr lIns="50800" tIns="50800" rIns="50800" bIns="50800" anchor="t"/>
          <a:lstStyle>
            <a:lvl1pPr defTabSz="584200">
              <a:lnSpc>
                <a:spcPct val="80000"/>
              </a:lnSpc>
              <a:defRPr sz="240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 Al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>
            <a:spLocks noGrp="1"/>
          </p:cNvSpPr>
          <p:nvPr>
            <p:ph type="sldNum" sz="quarter" idx="2"/>
          </p:nvPr>
        </p:nvSpPr>
        <p:spPr>
          <a:xfrm>
            <a:off x="12186622" y="431800"/>
            <a:ext cx="406897" cy="457200"/>
          </a:xfrm>
          <a:prstGeom prst="rect">
            <a:avLst/>
          </a:prstGeom>
        </p:spPr>
        <p:txBody>
          <a:bodyPr lIns="50800" tIns="50800" rIns="50800" bIns="50800" anchor="t"/>
          <a:lstStyle>
            <a:lvl1pPr defTabSz="584200">
              <a:lnSpc>
                <a:spcPct val="80000"/>
              </a:lnSpc>
              <a:defRPr sz="240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70" name="Shape 170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1" name="Shape 17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/>
          <p:nvPr/>
        </p:nvSpPr>
        <p:spPr>
          <a:xfrm flipV="1">
            <a:off x="406400" y="993160"/>
            <a:ext cx="12192000" cy="263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179" name="Shape 179"/>
          <p:cNvSpPr>
            <a:spLocks noGrp="1"/>
          </p:cNvSpPr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lIns="50800" tIns="50800" rIns="50800" bIns="50800"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SzTx/>
              <a:buFontTx/>
              <a:buNone/>
              <a:defRPr sz="2400" cap="all" spc="12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r>
              <a:t>Text</a:t>
            </a:r>
          </a:p>
        </p:txBody>
      </p:sp>
      <p:sp>
        <p:nvSpPr>
          <p:cNvPr id="180" name="Shape 180"/>
          <p:cNvSpPr>
            <a:spLocks noGrp="1"/>
          </p:cNvSpPr>
          <p:nvPr>
            <p:ph type="title"/>
          </p:nvPr>
        </p:nvSpPr>
        <p:spPr>
          <a:xfrm>
            <a:off x="406400" y="1536700"/>
            <a:ext cx="12192000" cy="723900"/>
          </a:xfrm>
          <a:prstGeom prst="rect">
            <a:avLst/>
          </a:prstGeom>
        </p:spPr>
        <p:txBody>
          <a:bodyPr lIns="50800" tIns="50800" rIns="50800" bIns="50800" anchor="t"/>
          <a:lstStyle>
            <a:lvl1pPr algn="l" defTabSz="584200">
              <a:lnSpc>
                <a:spcPct val="80000"/>
              </a:lnSpc>
              <a:spcBef>
                <a:spcPts val="2800"/>
              </a:spcBef>
              <a:defRPr sz="6000" cap="all">
                <a:solidFill>
                  <a:schemeClr val="accent1"/>
                </a:solidFill>
                <a:latin typeface="DIN Condensed"/>
                <a:ea typeface="DIN Condensed"/>
                <a:cs typeface="DIN Condensed"/>
                <a:sym typeface="DIN Condensed"/>
              </a:defRPr>
            </a:lvl1pPr>
          </a:lstStyle>
          <a:p>
            <a:r>
              <a:t>Title Text</a:t>
            </a:r>
          </a:p>
        </p:txBody>
      </p:sp>
      <p:sp>
        <p:nvSpPr>
          <p:cNvPr id="181" name="Shape 181"/>
          <p:cNvSpPr>
            <a:spLocks noGrp="1"/>
          </p:cNvSpPr>
          <p:nvPr>
            <p:ph type="body" idx="1"/>
          </p:nvPr>
        </p:nvSpPr>
        <p:spPr>
          <a:xfrm>
            <a:off x="406400" y="2743200"/>
            <a:ext cx="12192000" cy="6108700"/>
          </a:xfrm>
          <a:prstGeom prst="rect">
            <a:avLst/>
          </a:prstGeom>
        </p:spPr>
        <p:txBody>
          <a:bodyPr lIns="50800" tIns="50800" rIns="50800" bIns="50800"/>
          <a:lstStyle>
            <a:lvl1pPr marL="444500" indent="-444500" defTabSz="584200">
              <a:spcBef>
                <a:spcPts val="2800"/>
              </a:spcBef>
              <a:buClr>
                <a:schemeClr val="accent1"/>
              </a:buClr>
              <a:buSzPct val="104999"/>
              <a:buFont typeface="Avenir Next"/>
              <a:buChar char="▸"/>
              <a:defRPr sz="3400">
                <a:solidFill>
                  <a:srgbClr val="838787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  <a:lvl2pPr marL="889000" indent="-444500" defTabSz="584200">
              <a:spcBef>
                <a:spcPts val="2800"/>
              </a:spcBef>
              <a:buClr>
                <a:schemeClr val="accent1"/>
              </a:buClr>
              <a:buSzPct val="104999"/>
              <a:buFont typeface="Avenir Next"/>
              <a:buChar char="▸"/>
              <a:defRPr sz="3400">
                <a:solidFill>
                  <a:srgbClr val="838787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2pPr>
            <a:lvl3pPr indent="-444500" defTabSz="584200">
              <a:spcBef>
                <a:spcPts val="2800"/>
              </a:spcBef>
              <a:buClr>
                <a:schemeClr val="accent1"/>
              </a:buClr>
              <a:buSzPct val="104999"/>
              <a:buFont typeface="Avenir Next"/>
              <a:buChar char="▸"/>
              <a:defRPr sz="3400">
                <a:solidFill>
                  <a:srgbClr val="838787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3pPr>
            <a:lvl4pPr marL="1778000" indent="-444500" defTabSz="584200">
              <a:spcBef>
                <a:spcPts val="2800"/>
              </a:spcBef>
              <a:buClr>
                <a:schemeClr val="accent1"/>
              </a:buClr>
              <a:buSzPct val="104999"/>
              <a:buFont typeface="Avenir Next"/>
              <a:buChar char="▸"/>
              <a:defRPr sz="3400">
                <a:solidFill>
                  <a:srgbClr val="838787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4pPr>
            <a:lvl5pPr marL="2222500" indent="-444500" defTabSz="584200">
              <a:spcBef>
                <a:spcPts val="2800"/>
              </a:spcBef>
              <a:buClr>
                <a:schemeClr val="accent1"/>
              </a:buClr>
              <a:buSzPct val="104999"/>
              <a:buFont typeface="Avenir Next"/>
              <a:buChar char="▸"/>
              <a:defRPr sz="3400">
                <a:solidFill>
                  <a:srgbClr val="838787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2" name="Shape 182"/>
          <p:cNvSpPr>
            <a:spLocks noGrp="1"/>
          </p:cNvSpPr>
          <p:nvPr>
            <p:ph type="sldNum" sz="quarter" idx="2"/>
          </p:nvPr>
        </p:nvSpPr>
        <p:spPr>
          <a:xfrm>
            <a:off x="12186622" y="431800"/>
            <a:ext cx="406897" cy="457200"/>
          </a:xfrm>
          <a:prstGeom prst="rect">
            <a:avLst/>
          </a:prstGeom>
        </p:spPr>
        <p:txBody>
          <a:bodyPr lIns="50800" tIns="50800" rIns="50800" bIns="50800" anchor="t"/>
          <a:lstStyle>
            <a:lvl1pPr defTabSz="584200">
              <a:lnSpc>
                <a:spcPct val="80000"/>
              </a:lnSpc>
              <a:defRPr sz="240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Bullets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/>
          <p:nvPr/>
        </p:nvSpPr>
        <p:spPr>
          <a:xfrm flipV="1">
            <a:off x="406400" y="993160"/>
            <a:ext cx="12192000" cy="264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838787"/>
                </a:solidFill>
              </a:defRPr>
            </a:pPr>
            <a:endParaRPr/>
          </a:p>
        </p:txBody>
      </p:sp>
      <p:sp>
        <p:nvSpPr>
          <p:cNvPr id="73" name="Shape 73"/>
          <p:cNvSpPr>
            <a:spLocks noGrp="1"/>
          </p:cNvSpPr>
          <p:nvPr>
            <p:ph type="title"/>
          </p:nvPr>
        </p:nvSpPr>
        <p:spPr>
          <a:xfrm>
            <a:off x="406400" y="1536700"/>
            <a:ext cx="12192000" cy="723900"/>
          </a:xfrm>
          <a:prstGeom prst="rect">
            <a:avLst/>
          </a:prstGeom>
        </p:spPr>
        <p:txBody>
          <a:bodyPr lIns="50800" tIns="50800" rIns="50800" bIns="50800" anchor="t"/>
          <a:lstStyle>
            <a:lvl1pPr algn="l" defTabSz="584200">
              <a:lnSpc>
                <a:spcPct val="80000"/>
              </a:lnSpc>
              <a:spcBef>
                <a:spcPts val="2800"/>
              </a:spcBef>
              <a:defRPr sz="6000" cap="all">
                <a:solidFill>
                  <a:schemeClr val="accent1"/>
                </a:solidFill>
                <a:latin typeface="DIN Condensed"/>
                <a:ea typeface="DIN Condensed"/>
                <a:cs typeface="DIN Condensed"/>
                <a:sym typeface="DIN Condensed"/>
              </a:defRPr>
            </a:lvl1pPr>
          </a:lstStyle>
          <a:p>
            <a:r>
              <a:t>Title Text</a:t>
            </a:r>
          </a:p>
        </p:txBody>
      </p:sp>
      <p:sp>
        <p:nvSpPr>
          <p:cNvPr id="75" name="Shape 75"/>
          <p:cNvSpPr>
            <a:spLocks noGrp="1"/>
          </p:cNvSpPr>
          <p:nvPr>
            <p:ph type="sldNum" sz="quarter" idx="2"/>
          </p:nvPr>
        </p:nvSpPr>
        <p:spPr>
          <a:xfrm>
            <a:off x="12186622" y="431800"/>
            <a:ext cx="406897" cy="457200"/>
          </a:xfrm>
          <a:prstGeom prst="rect">
            <a:avLst/>
          </a:prstGeom>
        </p:spPr>
        <p:txBody>
          <a:bodyPr lIns="50800" tIns="50800" rIns="50800" bIns="50800" anchor="t"/>
          <a:lstStyle>
            <a:lvl1pPr defTabSz="584200">
              <a:lnSpc>
                <a:spcPct val="80000"/>
              </a:lnSpc>
              <a:defRPr sz="240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6DCB0C-8738-45F1-8C9A-9E5BC71B50E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1638" y="2803876"/>
            <a:ext cx="12192000" cy="6517924"/>
          </a:xfrm>
        </p:spPr>
        <p:txBody>
          <a:bodyPr/>
          <a:lstStyle>
            <a:lvl1pPr marL="633413" indent="-633413">
              <a:buClr>
                <a:schemeClr val="accent1"/>
              </a:buClr>
              <a:buFont typeface="Webdings" panose="05030102010509060703" pitchFamily="18" charset="2"/>
              <a:buChar char=""/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02388098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Center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>
            <a:spLocks noGrp="1"/>
          </p:cNvSpPr>
          <p:nvPr>
            <p:ph type="sldNum" sz="quarter" idx="2"/>
          </p:nvPr>
        </p:nvSpPr>
        <p:spPr>
          <a:xfrm>
            <a:off x="12194441" y="431800"/>
            <a:ext cx="406897" cy="457200"/>
          </a:xfrm>
          <a:prstGeom prst="rect">
            <a:avLst/>
          </a:prstGeom>
        </p:spPr>
        <p:txBody>
          <a:bodyPr lIns="50800" tIns="50800" rIns="50800" bIns="50800" anchor="t"/>
          <a:lstStyle>
            <a:lvl1pPr defTabSz="584200">
              <a:lnSpc>
                <a:spcPct val="80000"/>
              </a:lnSpc>
              <a:defRPr sz="240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 marL="0" marR="0" lvl="0" indent="0" algn="r" defTabSz="584200" rtl="0" eaLnBrk="1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rgbClr val="838787"/>
                </a:solidFill>
                <a:effectLst/>
                <a:uLnTx/>
                <a:uFillTx/>
                <a:latin typeface="DIN Alternate"/>
                <a:sym typeface="DIN Alternate"/>
              </a:rPr>
              <a:pPr marL="0" marR="0" lvl="0" indent="0" algn="r" defTabSz="584200" rtl="0" eaLnBrk="1" fontAlgn="auto" latinLnBrk="0" hangingPunct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838787"/>
              </a:solidFill>
              <a:effectLst/>
              <a:uLnTx/>
              <a:uFillTx/>
              <a:latin typeface="DIN Alternate"/>
              <a:sym typeface="DIN Alternate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AA7588-2FE4-4307-AFFE-E98BB0F2849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2336" y="4041648"/>
            <a:ext cx="11477625" cy="481171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7000" cap="all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2750520614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Photo - Vertical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 flipV="1">
            <a:off x="5892800" y="6141011"/>
            <a:ext cx="6705600" cy="146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45718" tIns="45718" rIns="45718" bIns="45718"/>
          <a:lstStyle/>
          <a:p>
            <a:pPr marL="0" marR="0" lvl="0" indent="0" algn="l" defTabSz="584200" rtl="0" eaLnBrk="1" fontAlgn="auto" latinLnBrk="0" hangingPunct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838787"/>
                </a:solidFill>
              </a:defRPr>
            </a:pPr>
            <a:endParaRPr kumimoji="0" sz="2000" b="0" i="0" u="none" strike="noStrike" kern="0" cap="none" spc="0" normalizeH="0" baseline="0" noProof="0">
              <a:ln>
                <a:noFill/>
              </a:ln>
              <a:solidFill>
                <a:srgbClr val="838787"/>
              </a:solidFill>
              <a:effectLst/>
              <a:uLnTx/>
              <a:uFillTx/>
              <a:latin typeface="DIN Condensed"/>
              <a:sym typeface="DIN Condensed"/>
            </a:endParaRPr>
          </a:p>
        </p:txBody>
      </p:sp>
      <p:sp>
        <p:nvSpPr>
          <p:cNvPr id="51" name="Shape 51"/>
          <p:cNvSpPr>
            <a:spLocks noGrp="1"/>
          </p:cNvSpPr>
          <p:nvPr>
            <p:ph type="pic" idx="13"/>
          </p:nvPr>
        </p:nvSpPr>
        <p:spPr>
          <a:xfrm>
            <a:off x="0" y="0"/>
            <a:ext cx="54864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52" name="Shape 52"/>
          <p:cNvSpPr>
            <a:spLocks noGrp="1"/>
          </p:cNvSpPr>
          <p:nvPr>
            <p:ph type="title"/>
          </p:nvPr>
        </p:nvSpPr>
        <p:spPr>
          <a:xfrm>
            <a:off x="5892800" y="6426200"/>
            <a:ext cx="6705600" cy="2705100"/>
          </a:xfrm>
          <a:prstGeom prst="rect">
            <a:avLst/>
          </a:prstGeom>
        </p:spPr>
        <p:txBody>
          <a:bodyPr lIns="50800" tIns="50800" rIns="50800" bIns="50800" anchor="t">
            <a:normAutofit/>
          </a:bodyPr>
          <a:lstStyle>
            <a:lvl1pPr algn="l" defTabSz="584200">
              <a:lnSpc>
                <a:spcPct val="80000"/>
              </a:lnSpc>
              <a:defRPr sz="7100" cap="all">
                <a:solidFill>
                  <a:schemeClr val="accent1"/>
                </a:solidFill>
                <a:latin typeface="DIN Condensed"/>
                <a:ea typeface="DIN Condensed"/>
                <a:cs typeface="DIN Condensed"/>
                <a:sym typeface="DIN Condensed"/>
              </a:defRPr>
            </a:lvl1pPr>
          </a:lstStyle>
          <a:p>
            <a:r>
              <a:t>Title Text</a:t>
            </a:r>
          </a:p>
        </p:txBody>
      </p:sp>
      <p:sp>
        <p:nvSpPr>
          <p:cNvPr id="53" name="Shape 53"/>
          <p:cNvSpPr>
            <a:spLocks noGrp="1"/>
          </p:cNvSpPr>
          <p:nvPr>
            <p:ph type="body" sz="quarter" idx="1"/>
          </p:nvPr>
        </p:nvSpPr>
        <p:spPr>
          <a:xfrm>
            <a:off x="5892800" y="4267200"/>
            <a:ext cx="6705600" cy="1803400"/>
          </a:xfrm>
          <a:prstGeom prst="rect">
            <a:avLst/>
          </a:prstGeom>
        </p:spPr>
        <p:txBody>
          <a:bodyPr lIns="50800" tIns="50800" rIns="50800" bIns="50800" anchor="b"/>
          <a:lstStyle>
            <a:lvl1pPr marL="0" indent="0" defTabSz="584200">
              <a:lnSpc>
                <a:spcPct val="80000"/>
              </a:lnSpc>
              <a:spcBef>
                <a:spcPts val="2300"/>
              </a:spcBef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0" defTabSz="584200">
              <a:lnSpc>
                <a:spcPct val="80000"/>
              </a:lnSpc>
              <a:spcBef>
                <a:spcPts val="2300"/>
              </a:spcBef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0" defTabSz="584200">
              <a:lnSpc>
                <a:spcPct val="80000"/>
              </a:lnSpc>
              <a:spcBef>
                <a:spcPts val="2300"/>
              </a:spcBef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0" defTabSz="584200">
              <a:lnSpc>
                <a:spcPct val="80000"/>
              </a:lnSpc>
              <a:spcBef>
                <a:spcPts val="2300"/>
              </a:spcBef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0" defTabSz="584200">
              <a:lnSpc>
                <a:spcPct val="80000"/>
              </a:lnSpc>
              <a:spcBef>
                <a:spcPts val="2300"/>
              </a:spcBef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4" name="Shape 54"/>
          <p:cNvSpPr>
            <a:spLocks noGrp="1"/>
          </p:cNvSpPr>
          <p:nvPr>
            <p:ph type="sldNum" sz="quarter" idx="2"/>
          </p:nvPr>
        </p:nvSpPr>
        <p:spPr>
          <a:xfrm>
            <a:off x="12194441" y="431800"/>
            <a:ext cx="406897" cy="457200"/>
          </a:xfrm>
          <a:prstGeom prst="rect">
            <a:avLst/>
          </a:prstGeom>
        </p:spPr>
        <p:txBody>
          <a:bodyPr lIns="50800" tIns="50800" rIns="50800" bIns="50800" anchor="t"/>
          <a:lstStyle>
            <a:lvl1pPr defTabSz="584200">
              <a:lnSpc>
                <a:spcPct val="80000"/>
              </a:lnSpc>
              <a:defRPr sz="240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 marL="0" marR="0" lvl="0" indent="0" algn="r" defTabSz="584200" rtl="0" eaLnBrk="1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rgbClr val="838787"/>
                </a:solidFill>
                <a:effectLst/>
                <a:uLnTx/>
                <a:uFillTx/>
                <a:latin typeface="DIN Alternate"/>
                <a:sym typeface="DIN Alternate"/>
              </a:rPr>
              <a:pPr marL="0" marR="0" lvl="0" indent="0" algn="r" defTabSz="584200" rtl="0" eaLnBrk="1" fontAlgn="auto" latinLnBrk="0" hangingPunct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838787"/>
              </a:solidFill>
              <a:effectLst/>
              <a:uLnTx/>
              <a:uFillTx/>
              <a:latin typeface="DIN Alternate"/>
              <a:sym typeface="DIN Alternate"/>
            </a:endParaRPr>
          </a:p>
        </p:txBody>
      </p:sp>
    </p:spTree>
    <p:extLst>
      <p:ext uri="{BB962C8B-B14F-4D97-AF65-F5344CB8AC3E}">
        <p14:creationId xmlns:p14="http://schemas.microsoft.com/office/powerpoint/2010/main" val="998451590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- Top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/>
          <p:nvPr/>
        </p:nvSpPr>
        <p:spPr>
          <a:xfrm flipV="1">
            <a:off x="406400" y="993160"/>
            <a:ext cx="12192000" cy="264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45718" tIns="45718" rIns="45718" bIns="45718"/>
          <a:lstStyle/>
          <a:p>
            <a:pPr marL="0" marR="0" lvl="0" indent="0" algn="l" defTabSz="584200" rtl="0" eaLnBrk="1" fontAlgn="auto" latinLnBrk="0" hangingPunct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838787"/>
                </a:solidFill>
              </a:defRPr>
            </a:pPr>
            <a:endParaRPr kumimoji="0" sz="2000" b="0" i="0" u="none" strike="noStrike" kern="0" cap="none" spc="0" normalizeH="0" baseline="0" noProof="0">
              <a:ln>
                <a:noFill/>
              </a:ln>
              <a:solidFill>
                <a:srgbClr val="838787"/>
              </a:solidFill>
              <a:effectLst/>
              <a:uLnTx/>
              <a:uFillTx/>
              <a:latin typeface="DIN Condensed"/>
              <a:sym typeface="DIN Condensed"/>
            </a:endParaRPr>
          </a:p>
        </p:txBody>
      </p:sp>
      <p:sp>
        <p:nvSpPr>
          <p:cNvPr id="62" name="Shape 62"/>
          <p:cNvSpPr>
            <a:spLocks noGrp="1"/>
          </p:cNvSpPr>
          <p:nvPr>
            <p:ph type="body" sz="quarter" idx="1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lIns="50800" tIns="50800" rIns="50800" bIns="50800" anchor="b"/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SzTx/>
              <a:buFontTx/>
              <a:buNone/>
              <a:defRPr sz="2400" cap="all" spc="12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758264" indent="-313764" defTabSz="457200">
              <a:lnSpc>
                <a:spcPct val="80000"/>
              </a:lnSpc>
              <a:spcBef>
                <a:spcPts val="0"/>
              </a:spcBef>
              <a:buSzPct val="104999"/>
              <a:buFontTx/>
              <a:buChar char="‣"/>
              <a:defRPr sz="2400" cap="all" spc="12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1202764" indent="-313764" defTabSz="457200">
              <a:lnSpc>
                <a:spcPct val="80000"/>
              </a:lnSpc>
              <a:spcBef>
                <a:spcPts val="0"/>
              </a:spcBef>
              <a:buSzPct val="104999"/>
              <a:buFontTx/>
              <a:buChar char="‣"/>
              <a:defRPr sz="2400" cap="all" spc="12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1647264" indent="-313764" defTabSz="457200">
              <a:lnSpc>
                <a:spcPct val="80000"/>
              </a:lnSpc>
              <a:spcBef>
                <a:spcPts val="0"/>
              </a:spcBef>
              <a:buSzPct val="104999"/>
              <a:buFontTx/>
              <a:buChar char="‣"/>
              <a:defRPr sz="2400" cap="all" spc="12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2091764" indent="-313764" defTabSz="457200">
              <a:lnSpc>
                <a:spcPct val="80000"/>
              </a:lnSpc>
              <a:spcBef>
                <a:spcPts val="0"/>
              </a:spcBef>
              <a:buSzPct val="104999"/>
              <a:buFontTx/>
              <a:buChar char="‣"/>
              <a:defRPr sz="2400" cap="all" spc="12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3" name="Shape 63"/>
          <p:cNvSpPr>
            <a:spLocks noGrp="1"/>
          </p:cNvSpPr>
          <p:nvPr>
            <p:ph type="title"/>
          </p:nvPr>
        </p:nvSpPr>
        <p:spPr>
          <a:xfrm>
            <a:off x="406400" y="1536700"/>
            <a:ext cx="12192000" cy="723900"/>
          </a:xfrm>
          <a:prstGeom prst="rect">
            <a:avLst/>
          </a:prstGeom>
        </p:spPr>
        <p:txBody>
          <a:bodyPr lIns="50800" tIns="50800" rIns="50800" bIns="50800" anchor="t"/>
          <a:lstStyle>
            <a:lvl1pPr algn="l" defTabSz="584200">
              <a:lnSpc>
                <a:spcPct val="80000"/>
              </a:lnSpc>
              <a:spcBef>
                <a:spcPts val="2800"/>
              </a:spcBef>
              <a:defRPr sz="6000" cap="all">
                <a:solidFill>
                  <a:schemeClr val="accent1"/>
                </a:solidFill>
                <a:latin typeface="DIN Condensed"/>
                <a:ea typeface="DIN Condensed"/>
                <a:cs typeface="DIN Condensed"/>
                <a:sym typeface="DIN Condensed"/>
              </a:defRPr>
            </a:lvl1pPr>
          </a:lstStyle>
          <a:p>
            <a:r>
              <a:t>Title Text</a:t>
            </a:r>
          </a:p>
        </p:txBody>
      </p:sp>
      <p:sp>
        <p:nvSpPr>
          <p:cNvPr id="64" name="Shape 64"/>
          <p:cNvSpPr>
            <a:spLocks noGrp="1"/>
          </p:cNvSpPr>
          <p:nvPr>
            <p:ph type="sldNum" sz="quarter" idx="2"/>
          </p:nvPr>
        </p:nvSpPr>
        <p:spPr>
          <a:xfrm>
            <a:off x="12186622" y="431800"/>
            <a:ext cx="406897" cy="457200"/>
          </a:xfrm>
          <a:prstGeom prst="rect">
            <a:avLst/>
          </a:prstGeom>
        </p:spPr>
        <p:txBody>
          <a:bodyPr lIns="50800" tIns="50800" rIns="50800" bIns="50800" anchor="t"/>
          <a:lstStyle>
            <a:lvl1pPr defTabSz="584200">
              <a:lnSpc>
                <a:spcPct val="80000"/>
              </a:lnSpc>
              <a:defRPr sz="240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 marL="0" marR="0" lvl="0" indent="0" algn="r" defTabSz="584200" rtl="0" eaLnBrk="1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rgbClr val="838787"/>
                </a:solidFill>
                <a:effectLst/>
                <a:uLnTx/>
                <a:uFillTx/>
                <a:latin typeface="DIN Alternate"/>
                <a:sym typeface="DIN Alternate"/>
              </a:rPr>
              <a:pPr marL="0" marR="0" lvl="0" indent="0" algn="r" defTabSz="584200" rtl="0" eaLnBrk="1" fontAlgn="auto" latinLnBrk="0" hangingPunct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838787"/>
              </a:solidFill>
              <a:effectLst/>
              <a:uLnTx/>
              <a:uFillTx/>
              <a:latin typeface="DIN Alternate"/>
              <a:sym typeface="DIN Alternate"/>
            </a:endParaRPr>
          </a:p>
        </p:txBody>
      </p:sp>
    </p:spTree>
    <p:extLst>
      <p:ext uri="{BB962C8B-B14F-4D97-AF65-F5344CB8AC3E}">
        <p14:creationId xmlns:p14="http://schemas.microsoft.com/office/powerpoint/2010/main" val="2656905015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ullets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/>
          <p:nvPr/>
        </p:nvSpPr>
        <p:spPr>
          <a:xfrm flipV="1">
            <a:off x="406400" y="993160"/>
            <a:ext cx="12192000" cy="264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45718" tIns="45718" rIns="45718" bIns="45718"/>
          <a:lstStyle/>
          <a:p>
            <a:pPr marL="0" marR="0" lvl="0" indent="0" algn="l" defTabSz="584200" rtl="0" eaLnBrk="1" fontAlgn="auto" latinLnBrk="0" hangingPunct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838787"/>
                </a:solidFill>
              </a:defRPr>
            </a:pPr>
            <a:endParaRPr kumimoji="0" sz="2000" b="0" i="0" u="none" strike="noStrike" kern="0" cap="none" spc="0" normalizeH="0" baseline="0" noProof="0">
              <a:ln>
                <a:noFill/>
              </a:ln>
              <a:solidFill>
                <a:srgbClr val="838787"/>
              </a:solidFill>
              <a:effectLst/>
              <a:uLnTx/>
              <a:uFillTx/>
              <a:latin typeface="DIN Condensed"/>
              <a:sym typeface="DIN Condensed"/>
            </a:endParaRPr>
          </a:p>
        </p:txBody>
      </p:sp>
      <p:sp>
        <p:nvSpPr>
          <p:cNvPr id="73" name="Shape 73"/>
          <p:cNvSpPr>
            <a:spLocks noGrp="1"/>
          </p:cNvSpPr>
          <p:nvPr>
            <p:ph type="title"/>
          </p:nvPr>
        </p:nvSpPr>
        <p:spPr>
          <a:xfrm>
            <a:off x="406400" y="1536700"/>
            <a:ext cx="12192000" cy="723900"/>
          </a:xfrm>
          <a:prstGeom prst="rect">
            <a:avLst/>
          </a:prstGeom>
        </p:spPr>
        <p:txBody>
          <a:bodyPr lIns="50800" tIns="50800" rIns="50800" bIns="50800" anchor="t"/>
          <a:lstStyle>
            <a:lvl1pPr algn="l" defTabSz="584200">
              <a:lnSpc>
                <a:spcPct val="80000"/>
              </a:lnSpc>
              <a:spcBef>
                <a:spcPts val="2800"/>
              </a:spcBef>
              <a:defRPr sz="6000" cap="all">
                <a:solidFill>
                  <a:schemeClr val="accent1"/>
                </a:solidFill>
                <a:latin typeface="DIN Condensed"/>
                <a:ea typeface="DIN Condensed"/>
                <a:cs typeface="DIN Condensed"/>
                <a:sym typeface="DIN Condensed"/>
              </a:defRPr>
            </a:lvl1pPr>
          </a:lstStyle>
          <a:p>
            <a:r>
              <a:t>Title Text</a:t>
            </a:r>
          </a:p>
        </p:txBody>
      </p:sp>
      <p:sp>
        <p:nvSpPr>
          <p:cNvPr id="75" name="Shape 75"/>
          <p:cNvSpPr>
            <a:spLocks noGrp="1"/>
          </p:cNvSpPr>
          <p:nvPr>
            <p:ph type="sldNum" sz="quarter" idx="2"/>
          </p:nvPr>
        </p:nvSpPr>
        <p:spPr>
          <a:xfrm>
            <a:off x="12186622" y="431800"/>
            <a:ext cx="406897" cy="457200"/>
          </a:xfrm>
          <a:prstGeom prst="rect">
            <a:avLst/>
          </a:prstGeom>
        </p:spPr>
        <p:txBody>
          <a:bodyPr lIns="50800" tIns="50800" rIns="50800" bIns="50800" anchor="t"/>
          <a:lstStyle>
            <a:lvl1pPr defTabSz="584200">
              <a:lnSpc>
                <a:spcPct val="80000"/>
              </a:lnSpc>
              <a:defRPr sz="240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 marL="0" marR="0" lvl="0" indent="0" algn="r" defTabSz="584200" rtl="0" eaLnBrk="1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rgbClr val="838787"/>
                </a:solidFill>
                <a:effectLst/>
                <a:uLnTx/>
                <a:uFillTx/>
                <a:latin typeface="DIN Alternate"/>
                <a:sym typeface="DIN Alternate"/>
              </a:rPr>
              <a:pPr marL="0" marR="0" lvl="0" indent="0" algn="r" defTabSz="584200" rtl="0" eaLnBrk="1" fontAlgn="auto" latinLnBrk="0" hangingPunct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838787"/>
              </a:solidFill>
              <a:effectLst/>
              <a:uLnTx/>
              <a:uFillTx/>
              <a:latin typeface="DIN Alternate"/>
              <a:sym typeface="DIN Alternate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6DCB0C-8738-45F1-8C9A-9E5BC71B50E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1638" y="2918162"/>
            <a:ext cx="12192000" cy="6403638"/>
          </a:xfrm>
          <a:prstGeom prst="rect">
            <a:avLst/>
          </a:prstGeom>
        </p:spPr>
        <p:txBody>
          <a:bodyPr/>
          <a:lstStyle>
            <a:lvl1pPr marL="471487" indent="-471487">
              <a:buClr>
                <a:schemeClr val="accent1"/>
              </a:buClr>
              <a:buFont typeface="Webdings" panose="05030102010509060703" pitchFamily="18" charset="2"/>
              <a:buChar char=""/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13438320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&amp; Bullets Al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/>
          <p:nvPr/>
        </p:nvSpPr>
        <p:spPr>
          <a:xfrm flipV="1">
            <a:off x="406400" y="993160"/>
            <a:ext cx="12192000" cy="264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45718" tIns="45718" rIns="45718" bIns="45718"/>
          <a:lstStyle/>
          <a:p>
            <a:pPr marL="0" marR="0" lvl="0" indent="0" algn="l" defTabSz="584200" rtl="0" eaLnBrk="1" fontAlgn="auto" latinLnBrk="0" hangingPunct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838787"/>
                </a:solidFill>
              </a:defRPr>
            </a:pPr>
            <a:endParaRPr kumimoji="0" sz="2000" b="0" i="0" u="none" strike="noStrike" kern="0" cap="none" spc="0" normalizeH="0" baseline="0" noProof="0">
              <a:ln>
                <a:noFill/>
              </a:ln>
              <a:solidFill>
                <a:srgbClr val="838787"/>
              </a:solidFill>
              <a:effectLst/>
              <a:uLnTx/>
              <a:uFillTx/>
              <a:latin typeface="DIN Condensed"/>
              <a:sym typeface="DIN Condensed"/>
            </a:endParaRPr>
          </a:p>
        </p:txBody>
      </p:sp>
      <p:sp>
        <p:nvSpPr>
          <p:cNvPr id="83" name="Shape 83"/>
          <p:cNvSpPr>
            <a:spLocks noGrp="1"/>
          </p:cNvSpPr>
          <p:nvPr>
            <p:ph type="body" sz="quarter" idx="1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lIns="50800" tIns="50800" rIns="50800" bIns="50800" anchor="b"/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SzTx/>
              <a:buFontTx/>
              <a:buNone/>
              <a:defRPr sz="2400" cap="all" spc="12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758264" indent="-313764" defTabSz="457200">
              <a:lnSpc>
                <a:spcPct val="80000"/>
              </a:lnSpc>
              <a:spcBef>
                <a:spcPts val="0"/>
              </a:spcBef>
              <a:buSzPct val="104999"/>
              <a:buFontTx/>
              <a:buChar char="‣"/>
              <a:defRPr sz="2400" cap="all" spc="12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1202764" indent="-313764" defTabSz="457200">
              <a:lnSpc>
                <a:spcPct val="80000"/>
              </a:lnSpc>
              <a:spcBef>
                <a:spcPts val="0"/>
              </a:spcBef>
              <a:buSzPct val="104999"/>
              <a:buFontTx/>
              <a:buChar char="‣"/>
              <a:defRPr sz="2400" cap="all" spc="12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1647264" indent="-313764" defTabSz="457200">
              <a:lnSpc>
                <a:spcPct val="80000"/>
              </a:lnSpc>
              <a:spcBef>
                <a:spcPts val="0"/>
              </a:spcBef>
              <a:buSzPct val="104999"/>
              <a:buFontTx/>
              <a:buChar char="‣"/>
              <a:defRPr sz="2400" cap="all" spc="12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2091764" indent="-313764" defTabSz="457200">
              <a:lnSpc>
                <a:spcPct val="80000"/>
              </a:lnSpc>
              <a:spcBef>
                <a:spcPts val="0"/>
              </a:spcBef>
              <a:buSzPct val="104999"/>
              <a:buFontTx/>
              <a:buChar char="‣"/>
              <a:defRPr sz="2400" cap="all" spc="12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4" name="Shape 84"/>
          <p:cNvSpPr>
            <a:spLocks noGrp="1"/>
          </p:cNvSpPr>
          <p:nvPr>
            <p:ph type="title"/>
          </p:nvPr>
        </p:nvSpPr>
        <p:spPr>
          <a:xfrm>
            <a:off x="406400" y="1536700"/>
            <a:ext cx="12192000" cy="723900"/>
          </a:xfrm>
          <a:prstGeom prst="rect">
            <a:avLst/>
          </a:prstGeom>
        </p:spPr>
        <p:txBody>
          <a:bodyPr lIns="50800" tIns="50800" rIns="50800" bIns="50800" anchor="t"/>
          <a:lstStyle>
            <a:lvl1pPr algn="l" defTabSz="584200">
              <a:lnSpc>
                <a:spcPct val="80000"/>
              </a:lnSpc>
              <a:spcBef>
                <a:spcPts val="2800"/>
              </a:spcBef>
              <a:defRPr sz="6000" cap="all">
                <a:solidFill>
                  <a:schemeClr val="accent1"/>
                </a:solidFill>
                <a:latin typeface="DIN Condensed"/>
                <a:ea typeface="DIN Condensed"/>
                <a:cs typeface="DIN Condensed"/>
                <a:sym typeface="DIN Condensed"/>
              </a:defRPr>
            </a:lvl1pPr>
          </a:lstStyle>
          <a:p>
            <a:r>
              <a:t>Title Text</a:t>
            </a:r>
          </a:p>
        </p:txBody>
      </p:sp>
      <p:sp>
        <p:nvSpPr>
          <p:cNvPr id="85" name="Shape 85"/>
          <p:cNvSpPr>
            <a:spLocks noGrp="1"/>
          </p:cNvSpPr>
          <p:nvPr>
            <p:ph type="body" idx="13"/>
          </p:nvPr>
        </p:nvSpPr>
        <p:spPr>
          <a:xfrm>
            <a:off x="406400" y="2743200"/>
            <a:ext cx="12192000" cy="6108700"/>
          </a:xfrm>
          <a:prstGeom prst="rect">
            <a:avLst/>
          </a:prstGeom>
        </p:spPr>
        <p:txBody>
          <a:bodyPr lIns="50800" tIns="50800" rIns="50800" bIns="50800"/>
          <a:lstStyle/>
          <a:p>
            <a:pPr marL="444500" indent="-444500" defTabSz="584200">
              <a:spcBef>
                <a:spcPts val="2800"/>
              </a:spcBef>
              <a:buClr>
                <a:schemeClr val="accent1"/>
              </a:buClr>
              <a:buSzPct val="104999"/>
              <a:buFont typeface="Avenir Next"/>
              <a:buChar char="▸"/>
              <a:defRPr sz="3400">
                <a:solidFill>
                  <a:srgbClr val="838787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86" name="Shape 86"/>
          <p:cNvSpPr>
            <a:spLocks noGrp="1"/>
          </p:cNvSpPr>
          <p:nvPr>
            <p:ph type="sldNum" sz="quarter" idx="2"/>
          </p:nvPr>
        </p:nvSpPr>
        <p:spPr>
          <a:xfrm>
            <a:off x="12186622" y="431800"/>
            <a:ext cx="406897" cy="457200"/>
          </a:xfrm>
          <a:prstGeom prst="rect">
            <a:avLst/>
          </a:prstGeom>
        </p:spPr>
        <p:txBody>
          <a:bodyPr lIns="50800" tIns="50800" rIns="50800" bIns="50800" anchor="t"/>
          <a:lstStyle>
            <a:lvl1pPr defTabSz="584200">
              <a:lnSpc>
                <a:spcPct val="80000"/>
              </a:lnSpc>
              <a:defRPr sz="240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 marL="0" marR="0" lvl="0" indent="0" algn="r" defTabSz="584200" rtl="0" eaLnBrk="1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rgbClr val="838787"/>
                </a:solidFill>
                <a:effectLst/>
                <a:uLnTx/>
                <a:uFillTx/>
                <a:latin typeface="DIN Alternate"/>
                <a:sym typeface="DIN Alternate"/>
              </a:rPr>
              <a:pPr marL="0" marR="0" lvl="0" indent="0" algn="r" defTabSz="584200" rtl="0" eaLnBrk="1" fontAlgn="auto" latinLnBrk="0" hangingPunct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838787"/>
              </a:solidFill>
              <a:effectLst/>
              <a:uLnTx/>
              <a:uFillTx/>
              <a:latin typeface="DIN Alternate"/>
              <a:sym typeface="DIN Alternate"/>
            </a:endParaRPr>
          </a:p>
        </p:txBody>
      </p:sp>
    </p:spTree>
    <p:extLst>
      <p:ext uri="{BB962C8B-B14F-4D97-AF65-F5344CB8AC3E}">
        <p14:creationId xmlns:p14="http://schemas.microsoft.com/office/powerpoint/2010/main" val="1345469600"/>
      </p:ext>
    </p:extLst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, Bullets &amp; Photo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/>
        </p:nvSpPr>
        <p:spPr>
          <a:xfrm flipV="1">
            <a:off x="406400" y="993160"/>
            <a:ext cx="12192000" cy="264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45718" tIns="45718" rIns="45718" bIns="45718"/>
          <a:lstStyle/>
          <a:p>
            <a:pPr marL="0" marR="0" lvl="0" indent="0" algn="l" defTabSz="584200" rtl="0" eaLnBrk="1" fontAlgn="auto" latinLnBrk="0" hangingPunct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838787"/>
                </a:solidFill>
              </a:defRPr>
            </a:pPr>
            <a:endParaRPr kumimoji="0" sz="2000" b="0" i="0" u="none" strike="noStrike" kern="0" cap="none" spc="0" normalizeH="0" baseline="0" noProof="0">
              <a:ln>
                <a:noFill/>
              </a:ln>
              <a:solidFill>
                <a:srgbClr val="838787"/>
              </a:solidFill>
              <a:effectLst/>
              <a:uLnTx/>
              <a:uFillTx/>
              <a:latin typeface="DIN Condensed"/>
              <a:sym typeface="DIN Condensed"/>
            </a:endParaRPr>
          </a:p>
        </p:txBody>
      </p:sp>
      <p:sp>
        <p:nvSpPr>
          <p:cNvPr id="94" name="Shape 94"/>
          <p:cNvSpPr>
            <a:spLocks noGrp="1"/>
          </p:cNvSpPr>
          <p:nvPr>
            <p:ph type="body" sz="quarter" idx="1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lIns="50800" tIns="50800" rIns="50800" bIns="50800" anchor="b"/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SzTx/>
              <a:buFontTx/>
              <a:buNone/>
              <a:defRPr sz="2400" cap="all" spc="12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758264" indent="-313764" defTabSz="457200">
              <a:lnSpc>
                <a:spcPct val="80000"/>
              </a:lnSpc>
              <a:spcBef>
                <a:spcPts val="0"/>
              </a:spcBef>
              <a:buSzPct val="104999"/>
              <a:buFontTx/>
              <a:buChar char="‣"/>
              <a:defRPr sz="2400" cap="all" spc="12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1202764" indent="-313764" defTabSz="457200">
              <a:lnSpc>
                <a:spcPct val="80000"/>
              </a:lnSpc>
              <a:spcBef>
                <a:spcPts val="0"/>
              </a:spcBef>
              <a:buSzPct val="104999"/>
              <a:buFontTx/>
              <a:buChar char="‣"/>
              <a:defRPr sz="2400" cap="all" spc="12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1647264" indent="-313764" defTabSz="457200">
              <a:lnSpc>
                <a:spcPct val="80000"/>
              </a:lnSpc>
              <a:spcBef>
                <a:spcPts val="0"/>
              </a:spcBef>
              <a:buSzPct val="104999"/>
              <a:buFontTx/>
              <a:buChar char="‣"/>
              <a:defRPr sz="2400" cap="all" spc="12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2091764" indent="-313764" defTabSz="457200">
              <a:lnSpc>
                <a:spcPct val="80000"/>
              </a:lnSpc>
              <a:spcBef>
                <a:spcPts val="0"/>
              </a:spcBef>
              <a:buSzPct val="104999"/>
              <a:buFontTx/>
              <a:buChar char="‣"/>
              <a:defRPr sz="2400" cap="all" spc="12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5" name="Shape 95"/>
          <p:cNvSpPr>
            <a:spLocks noGrp="1"/>
          </p:cNvSpPr>
          <p:nvPr>
            <p:ph type="pic" sz="half" idx="13"/>
          </p:nvPr>
        </p:nvSpPr>
        <p:spPr>
          <a:xfrm>
            <a:off x="7112000" y="1536700"/>
            <a:ext cx="5486400" cy="7797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96" name="Shape 96"/>
          <p:cNvSpPr>
            <a:spLocks noGrp="1"/>
          </p:cNvSpPr>
          <p:nvPr>
            <p:ph type="title"/>
          </p:nvPr>
        </p:nvSpPr>
        <p:spPr>
          <a:xfrm>
            <a:off x="406400" y="1536700"/>
            <a:ext cx="6299200" cy="723900"/>
          </a:xfrm>
          <a:prstGeom prst="rect">
            <a:avLst/>
          </a:prstGeom>
        </p:spPr>
        <p:txBody>
          <a:bodyPr lIns="50800" tIns="50800" rIns="50800" bIns="50800" anchor="t"/>
          <a:lstStyle>
            <a:lvl1pPr algn="l" defTabSz="584200">
              <a:lnSpc>
                <a:spcPct val="80000"/>
              </a:lnSpc>
              <a:spcBef>
                <a:spcPts val="2800"/>
              </a:spcBef>
              <a:defRPr sz="6000" cap="all">
                <a:solidFill>
                  <a:schemeClr val="accent1"/>
                </a:solidFill>
                <a:latin typeface="DIN Condensed"/>
                <a:ea typeface="DIN Condensed"/>
                <a:cs typeface="DIN Condensed"/>
                <a:sym typeface="DIN Condensed"/>
              </a:defRPr>
            </a:lvl1pPr>
          </a:lstStyle>
          <a:p>
            <a:r>
              <a:t>Title Text</a:t>
            </a:r>
          </a:p>
        </p:txBody>
      </p:sp>
      <p:sp>
        <p:nvSpPr>
          <p:cNvPr id="97" name="Shape 97"/>
          <p:cNvSpPr>
            <a:spLocks noGrp="1"/>
          </p:cNvSpPr>
          <p:nvPr>
            <p:ph type="body" sz="half" idx="14"/>
          </p:nvPr>
        </p:nvSpPr>
        <p:spPr>
          <a:xfrm>
            <a:off x="406400" y="2743200"/>
            <a:ext cx="6299200" cy="6108700"/>
          </a:xfrm>
          <a:prstGeom prst="rect">
            <a:avLst/>
          </a:prstGeom>
        </p:spPr>
        <p:txBody>
          <a:bodyPr lIns="50800" tIns="50800" rIns="50800" bIns="50800"/>
          <a:lstStyle/>
          <a:p>
            <a:pPr marL="444500" indent="-444500" defTabSz="584200">
              <a:spcBef>
                <a:spcPts val="2800"/>
              </a:spcBef>
              <a:buClr>
                <a:schemeClr val="accent1"/>
              </a:buClr>
              <a:buSzPct val="104999"/>
              <a:buFont typeface="Avenir Next"/>
              <a:buChar char="▸"/>
              <a:defRPr sz="2800">
                <a:solidFill>
                  <a:srgbClr val="838787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98" name="Shape 98"/>
          <p:cNvSpPr>
            <a:spLocks noGrp="1"/>
          </p:cNvSpPr>
          <p:nvPr>
            <p:ph type="sldNum" sz="quarter" idx="2"/>
          </p:nvPr>
        </p:nvSpPr>
        <p:spPr>
          <a:xfrm>
            <a:off x="12186622" y="431800"/>
            <a:ext cx="406897" cy="457200"/>
          </a:xfrm>
          <a:prstGeom prst="rect">
            <a:avLst/>
          </a:prstGeom>
        </p:spPr>
        <p:txBody>
          <a:bodyPr lIns="50800" tIns="50800" rIns="50800" bIns="50800" anchor="t"/>
          <a:lstStyle>
            <a:lvl1pPr defTabSz="584200">
              <a:lnSpc>
                <a:spcPct val="80000"/>
              </a:lnSpc>
              <a:defRPr sz="240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 marL="0" marR="0" lvl="0" indent="0" algn="r" defTabSz="584200" rtl="0" eaLnBrk="1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rgbClr val="838787"/>
                </a:solidFill>
                <a:effectLst/>
                <a:uLnTx/>
                <a:uFillTx/>
                <a:latin typeface="DIN Alternate"/>
                <a:sym typeface="DIN Alternate"/>
              </a:rPr>
              <a:pPr marL="0" marR="0" lvl="0" indent="0" algn="r" defTabSz="584200" rtl="0" eaLnBrk="1" fontAlgn="auto" latinLnBrk="0" hangingPunct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838787"/>
              </a:solidFill>
              <a:effectLst/>
              <a:uLnTx/>
              <a:uFillTx/>
              <a:latin typeface="DIN Alternate"/>
              <a:sym typeface="DIN Alternate"/>
            </a:endParaRPr>
          </a:p>
        </p:txBody>
      </p:sp>
    </p:spTree>
    <p:extLst>
      <p:ext uri="{BB962C8B-B14F-4D97-AF65-F5344CB8AC3E}">
        <p14:creationId xmlns:p14="http://schemas.microsoft.com/office/powerpoint/2010/main" val="3414095888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9.xml"/><Relationship Id="rId18" Type="http://schemas.openxmlformats.org/officeDocument/2006/relationships/slideLayout" Target="../slideLayouts/slideLayout34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17" Type="http://schemas.openxmlformats.org/officeDocument/2006/relationships/slideLayout" Target="../slideLayouts/slideLayout33.xml"/><Relationship Id="rId2" Type="http://schemas.openxmlformats.org/officeDocument/2006/relationships/slideLayout" Target="../slideLayouts/slideLayout18.xml"/><Relationship Id="rId16" Type="http://schemas.openxmlformats.org/officeDocument/2006/relationships/slideLayout" Target="../slideLayouts/slideLayout32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26.xml"/><Relationship Id="rId19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10">
            <a:extLst>
              <a:ext uri="{FF2B5EF4-FFF2-40B4-BE49-F238E27FC236}">
                <a16:creationId xmlns:a16="http://schemas.microsoft.com/office/drawing/2014/main" id="{8446B352-387A-48BC-9BF9-DAE9723704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763" y="519113"/>
            <a:ext cx="11217275" cy="18859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CB78FAB-3D0F-4DE2-B59A-220FF84CE2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85275" y="9040813"/>
            <a:ext cx="2925763" cy="5191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C17645-0D44-43C7-B8D0-8B67147877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0573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  <p:sldLayoutId id="2147483679" r:id="rId12"/>
    <p:sldLayoutId id="2147483680" r:id="rId13"/>
    <p:sldLayoutId id="2147483682" r:id="rId14"/>
    <p:sldLayoutId id="2147483683" r:id="rId15"/>
    <p:sldLayoutId id="2147483684" r:id="rId16"/>
  </p:sldLayoutIdLst>
  <p:transition spd="med"/>
  <p:txStyles>
    <p:titleStyle>
      <a:lvl1pPr marL="0" marR="0" indent="0" algn="l" defTabSz="6502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200" b="0" i="0" u="none" strike="noStrike" cap="all" spc="0" baseline="0">
          <a:ln>
            <a:noFill/>
          </a:ln>
          <a:solidFill>
            <a:schemeClr val="accent1"/>
          </a:solidFill>
          <a:uFillTx/>
          <a:latin typeface="Calibri"/>
          <a:ea typeface="Calibri"/>
          <a:cs typeface="Calibri"/>
          <a:sym typeface="Calibri"/>
        </a:defRPr>
      </a:lvl1pPr>
      <a:lvl2pPr marL="0" marR="0" indent="0" algn="ctr" defTabSz="6502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2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2pPr>
      <a:lvl3pPr marL="0" marR="0" indent="0" algn="ctr" defTabSz="6502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2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3pPr>
      <a:lvl4pPr marL="0" marR="0" indent="0" algn="ctr" defTabSz="6502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2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4pPr>
      <a:lvl5pPr marL="0" marR="0" indent="0" algn="ctr" defTabSz="6502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2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5pPr>
      <a:lvl6pPr marL="0" marR="0" indent="0" algn="ctr" defTabSz="6502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2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6pPr>
      <a:lvl7pPr marL="0" marR="0" indent="0" algn="ctr" defTabSz="6502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2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7pPr>
      <a:lvl8pPr marL="0" marR="0" indent="0" algn="ctr" defTabSz="6502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2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8pPr>
      <a:lvl9pPr marL="0" marR="0" indent="0" algn="ctr" defTabSz="6502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2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9pPr>
    </p:titleStyle>
    <p:bodyStyle>
      <a:lvl1pPr marL="471487" marR="0" indent="-471487" algn="l" defTabSz="650240" rtl="0" latinLnBrk="0">
        <a:lnSpc>
          <a:spcPct val="10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1pPr>
      <a:lvl2pPr marL="906234" marR="0" indent="-449034" algn="l" defTabSz="650240" rtl="0" latinLnBrk="0">
        <a:lnSpc>
          <a:spcPct val="10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–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2pPr>
      <a:lvl3pPr marL="1333500" marR="0" indent="-419100" algn="l" defTabSz="650240" rtl="0" latinLnBrk="0">
        <a:lnSpc>
          <a:spcPct val="10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3pPr>
      <a:lvl4pPr marL="1874520" marR="0" indent="-502919" algn="l" defTabSz="650240" rtl="0" latinLnBrk="0">
        <a:lnSpc>
          <a:spcPct val="10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–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4pPr>
      <a:lvl5pPr marL="2331720" marR="0" indent="-502920" algn="l" defTabSz="650240" rtl="0" latinLnBrk="0">
        <a:lnSpc>
          <a:spcPct val="10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»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5pPr>
      <a:lvl6pPr marL="2797735" marR="0" indent="-575235" algn="l" defTabSz="650240" rtl="0" latinLnBrk="0">
        <a:lnSpc>
          <a:spcPct val="100000"/>
        </a:lnSpc>
        <a:spcBef>
          <a:spcPts val="1000"/>
        </a:spcBef>
        <a:spcAft>
          <a:spcPts val="0"/>
        </a:spcAft>
        <a:buClrTx/>
        <a:buSzPct val="104999"/>
        <a:buFont typeface="Arial"/>
        <a:buChar char="‣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6pPr>
      <a:lvl7pPr marL="3242235" marR="0" indent="-575235" algn="l" defTabSz="650240" rtl="0" latinLnBrk="0">
        <a:lnSpc>
          <a:spcPct val="100000"/>
        </a:lnSpc>
        <a:spcBef>
          <a:spcPts val="1000"/>
        </a:spcBef>
        <a:spcAft>
          <a:spcPts val="0"/>
        </a:spcAft>
        <a:buClrTx/>
        <a:buSzPct val="104999"/>
        <a:buFont typeface="Arial"/>
        <a:buChar char="‣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7pPr>
      <a:lvl8pPr marL="3686735" marR="0" indent="-575235" algn="l" defTabSz="650240" rtl="0" latinLnBrk="0">
        <a:lnSpc>
          <a:spcPct val="100000"/>
        </a:lnSpc>
        <a:spcBef>
          <a:spcPts val="1000"/>
        </a:spcBef>
        <a:spcAft>
          <a:spcPts val="0"/>
        </a:spcAft>
        <a:buClrTx/>
        <a:buSzPct val="104999"/>
        <a:buFont typeface="Arial"/>
        <a:buChar char="‣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8pPr>
      <a:lvl9pPr marL="4131235" marR="0" indent="-575235" algn="l" defTabSz="650240" rtl="0" latinLnBrk="0">
        <a:lnSpc>
          <a:spcPct val="100000"/>
        </a:lnSpc>
        <a:spcBef>
          <a:spcPts val="1000"/>
        </a:spcBef>
        <a:spcAft>
          <a:spcPts val="0"/>
        </a:spcAft>
        <a:buClrTx/>
        <a:buSzPct val="104999"/>
        <a:buFont typeface="Arial"/>
        <a:buChar char="‣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9pPr>
    </p:bodyStyle>
    <p:otherStyle>
      <a:lvl1pPr marL="0" marR="0" indent="0" algn="r" defTabSz="6502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r" defTabSz="6502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r" defTabSz="6502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r" defTabSz="6502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r" defTabSz="6502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6502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6502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6502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6502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650238" y="390595"/>
            <a:ext cx="11704324" cy="16256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5022" tIns="65022" rIns="65022" bIns="65022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650238" y="2275838"/>
            <a:ext cx="11704324" cy="64369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5022" tIns="65022" rIns="65022" bIns="65022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11998692" y="9114113"/>
            <a:ext cx="355869" cy="371347"/>
          </a:xfrm>
          <a:prstGeom prst="rect">
            <a:avLst/>
          </a:prstGeom>
          <a:ln w="12700">
            <a:miter lim="400000"/>
          </a:ln>
        </p:spPr>
        <p:txBody>
          <a:bodyPr wrap="none" lIns="65022" tIns="65022" rIns="65022" bIns="65022" anchor="ctr">
            <a:spAutoFit/>
          </a:bodyPr>
          <a:lstStyle>
            <a:lvl1pPr algn="r" defTabSz="650240">
              <a:spcBef>
                <a:spcPts val="0"/>
              </a:spcBef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85" r:id="rId19"/>
  </p:sldLayoutIdLst>
  <p:transition spd="med"/>
  <p:txStyles>
    <p:titleStyle>
      <a:lvl1pPr marL="0" marR="0" indent="0" algn="ctr" defTabSz="6502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2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1pPr>
      <a:lvl2pPr marL="0" marR="0" indent="0" algn="ctr" defTabSz="6502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2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2pPr>
      <a:lvl3pPr marL="0" marR="0" indent="0" algn="ctr" defTabSz="6502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2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3pPr>
      <a:lvl4pPr marL="0" marR="0" indent="0" algn="ctr" defTabSz="6502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2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4pPr>
      <a:lvl5pPr marL="0" marR="0" indent="0" algn="ctr" defTabSz="6502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2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5pPr>
      <a:lvl6pPr marL="0" marR="0" indent="0" algn="ctr" defTabSz="6502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2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6pPr>
      <a:lvl7pPr marL="0" marR="0" indent="0" algn="ctr" defTabSz="6502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2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7pPr>
      <a:lvl8pPr marL="0" marR="0" indent="0" algn="ctr" defTabSz="6502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2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8pPr>
      <a:lvl9pPr marL="0" marR="0" indent="0" algn="ctr" defTabSz="6502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2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9pPr>
    </p:titleStyle>
    <p:bodyStyle>
      <a:lvl1pPr marL="471487" marR="0" indent="-471487" algn="l" defTabSz="650240" rtl="0" latinLnBrk="0">
        <a:lnSpc>
          <a:spcPct val="10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1pPr>
      <a:lvl2pPr marL="906234" marR="0" indent="-449034" algn="l" defTabSz="650240" rtl="0" latinLnBrk="0">
        <a:lnSpc>
          <a:spcPct val="10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–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2pPr>
      <a:lvl3pPr marL="1333500" marR="0" indent="-419100" algn="l" defTabSz="650240" rtl="0" latinLnBrk="0">
        <a:lnSpc>
          <a:spcPct val="10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3pPr>
      <a:lvl4pPr marL="1874520" marR="0" indent="-502919" algn="l" defTabSz="650240" rtl="0" latinLnBrk="0">
        <a:lnSpc>
          <a:spcPct val="10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–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4pPr>
      <a:lvl5pPr marL="2331720" marR="0" indent="-502920" algn="l" defTabSz="650240" rtl="0" latinLnBrk="0">
        <a:lnSpc>
          <a:spcPct val="10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»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5pPr>
      <a:lvl6pPr marL="2797735" marR="0" indent="-575235" algn="l" defTabSz="650240" rtl="0" latinLnBrk="0">
        <a:lnSpc>
          <a:spcPct val="100000"/>
        </a:lnSpc>
        <a:spcBef>
          <a:spcPts val="1000"/>
        </a:spcBef>
        <a:spcAft>
          <a:spcPts val="0"/>
        </a:spcAft>
        <a:buClrTx/>
        <a:buSzPct val="104999"/>
        <a:buFont typeface="Arial"/>
        <a:buChar char="‣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6pPr>
      <a:lvl7pPr marL="3242235" marR="0" indent="-575235" algn="l" defTabSz="650240" rtl="0" latinLnBrk="0">
        <a:lnSpc>
          <a:spcPct val="100000"/>
        </a:lnSpc>
        <a:spcBef>
          <a:spcPts val="1000"/>
        </a:spcBef>
        <a:spcAft>
          <a:spcPts val="0"/>
        </a:spcAft>
        <a:buClrTx/>
        <a:buSzPct val="104999"/>
        <a:buFont typeface="Arial"/>
        <a:buChar char="‣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7pPr>
      <a:lvl8pPr marL="3686735" marR="0" indent="-575235" algn="l" defTabSz="650240" rtl="0" latinLnBrk="0">
        <a:lnSpc>
          <a:spcPct val="100000"/>
        </a:lnSpc>
        <a:spcBef>
          <a:spcPts val="1000"/>
        </a:spcBef>
        <a:spcAft>
          <a:spcPts val="0"/>
        </a:spcAft>
        <a:buClrTx/>
        <a:buSzPct val="104999"/>
        <a:buFont typeface="Arial"/>
        <a:buChar char="‣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8pPr>
      <a:lvl9pPr marL="4131235" marR="0" indent="-575235" algn="l" defTabSz="650240" rtl="0" latinLnBrk="0">
        <a:lnSpc>
          <a:spcPct val="100000"/>
        </a:lnSpc>
        <a:spcBef>
          <a:spcPts val="1000"/>
        </a:spcBef>
        <a:spcAft>
          <a:spcPts val="0"/>
        </a:spcAft>
        <a:buClrTx/>
        <a:buSzPct val="104999"/>
        <a:buFont typeface="Arial"/>
        <a:buChar char="‣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9pPr>
    </p:bodyStyle>
    <p:otherStyle>
      <a:lvl1pPr marL="0" marR="0" indent="0" algn="r" defTabSz="6502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r" defTabSz="6502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r" defTabSz="6502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r" defTabSz="6502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r" defTabSz="6502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6502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6502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6502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6502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13.png"/><Relationship Id="rId4" Type="http://schemas.openxmlformats.org/officeDocument/2006/relationships/image" Target="../media/image9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0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3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4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1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1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Bootcamp</a:t>
            </a:r>
          </a:p>
        </p:txBody>
      </p:sp>
      <p:sp>
        <p:nvSpPr>
          <p:cNvPr id="192" name="Shape 192"/>
          <p:cNvSpPr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Machine Learning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>
            <a:normAutofit fontScale="85000" lnSpcReduction="10000"/>
          </a:bodyPr>
          <a:lstStyle>
            <a:lvl1pPr defTabSz="385572">
              <a:defRPr sz="6204"/>
            </a:lvl1pPr>
          </a:lstStyle>
          <a:p>
            <a:r>
              <a:t>“The field of study that gives computers the ability to learn without being explicitly programmed”</a:t>
            </a:r>
          </a:p>
        </p:txBody>
      </p:sp>
      <p:pic>
        <p:nvPicPr>
          <p:cNvPr id="227" name="pasted-image.jpeg"/>
          <p:cNvPicPr>
            <a:picLocks noGrp="1" noChangeAspect="1"/>
          </p:cNvPicPr>
          <p:nvPr>
            <p:ph type="pic" idx="13"/>
          </p:nvPr>
        </p:nvPicPr>
        <p:blipFill rotWithShape="1">
          <a:blip r:embed="rId2"/>
          <a:srcRect l="54288" r="13958"/>
          <a:stretch/>
        </p:blipFill>
        <p:spPr>
          <a:xfrm>
            <a:off x="0" y="0"/>
            <a:ext cx="5486400" cy="9753600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D485A86-38DB-56D9-B72C-E13C8F5D915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28" name="Shape 228"/>
          <p:cNvSpPr/>
          <p:nvPr/>
        </p:nvSpPr>
        <p:spPr>
          <a:xfrm>
            <a:off x="5773585" y="6276762"/>
            <a:ext cx="7184669" cy="7899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sz="5400" cap="all">
                <a:solidFill>
                  <a:srgbClr val="FFFFFF"/>
                </a:solidFill>
              </a:defRPr>
            </a:lvl1pPr>
          </a:lstStyle>
          <a:p>
            <a:r>
              <a:t>- Arthur Samuel, 1959</a:t>
            </a: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>
            <a:spLocks noGrp="1"/>
          </p:cNvSpPr>
          <p:nvPr>
            <p:ph type="title"/>
          </p:nvPr>
        </p:nvSpPr>
        <p:spPr>
          <a:xfrm>
            <a:off x="406400" y="1651000"/>
            <a:ext cx="12192000" cy="157420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000"/>
            </a:lvl1pPr>
          </a:lstStyle>
          <a:p>
            <a:r>
              <a:t>Machine Learning: Why Now?</a:t>
            </a:r>
          </a:p>
        </p:txBody>
      </p:sp>
      <p:sp>
        <p:nvSpPr>
          <p:cNvPr id="231" name="Shape 231"/>
          <p:cNvSpPr>
            <a:spLocks noGrp="1"/>
          </p:cNvSpPr>
          <p:nvPr>
            <p:ph type="body" idx="1"/>
          </p:nvPr>
        </p:nvSpPr>
        <p:spPr>
          <a:xfrm>
            <a:off x="406400" y="4063999"/>
            <a:ext cx="12192000" cy="6108702"/>
          </a:xfrm>
          <a:prstGeom prst="rect">
            <a:avLst/>
          </a:prstGeom>
        </p:spPr>
        <p:txBody>
          <a:bodyPr anchor="t"/>
          <a:lstStyle/>
          <a:p>
            <a:pPr marL="444500" indent="-444500" defTabSz="584200">
              <a:lnSpc>
                <a:spcPct val="100000"/>
              </a:lnSpc>
              <a:spcBef>
                <a:spcPts val="2800"/>
              </a:spcBef>
              <a:buClr>
                <a:schemeClr val="accent1"/>
              </a:buClr>
              <a:buSzPct val="104999"/>
              <a:buFont typeface="Avenir Next"/>
              <a:buChar char="▸"/>
              <a:defRPr sz="5400" cap="none" spc="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Computers are now fast and cheap</a:t>
            </a:r>
          </a:p>
          <a:p>
            <a:pPr marL="444500" indent="-444500" defTabSz="584200">
              <a:lnSpc>
                <a:spcPct val="100000"/>
              </a:lnSpc>
              <a:spcBef>
                <a:spcPts val="2800"/>
              </a:spcBef>
              <a:buClr>
                <a:schemeClr val="accent1"/>
              </a:buClr>
              <a:buSzPct val="104999"/>
              <a:buFont typeface="Avenir Next"/>
              <a:buChar char="▸"/>
              <a:defRPr sz="5400" cap="none" spc="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Improvements to old ideas (e.g. back-propagation)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B36C4D3A-EE19-46C8-A27F-0E6708E86D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238" y="390595"/>
            <a:ext cx="11704324" cy="1625602"/>
          </a:xfrm>
        </p:spPr>
        <p:txBody>
          <a:bodyPr/>
          <a:lstStyle/>
          <a:p>
            <a:r>
              <a:rPr lang="en-US" dirty="0"/>
              <a:t>Original “neural network” was just one neuron</a:t>
            </a:r>
          </a:p>
        </p:txBody>
      </p:sp>
      <p:pic>
        <p:nvPicPr>
          <p:cNvPr id="10" name="pasted-image.png">
            <a:extLst>
              <a:ext uri="{FF2B5EF4-FFF2-40B4-BE49-F238E27FC236}">
                <a16:creationId xmlns:a16="http://schemas.microsoft.com/office/drawing/2014/main" id="{F8E7D31C-2B76-4AB9-997B-8167B6071A37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650238" y="2329154"/>
            <a:ext cx="11704324" cy="63693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 defTabSz="455675">
              <a:defRPr sz="13259"/>
            </a:pPr>
            <a:endParaRPr/>
          </a:p>
        </p:txBody>
      </p:sp>
      <p:sp>
        <p:nvSpPr>
          <p:cNvPr id="236" name="Shape 236"/>
          <p:cNvSpPr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37" name="pasted-image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400" y="304800"/>
            <a:ext cx="12192000" cy="9144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>
            <a:spLocks noGrp="1"/>
          </p:cNvSpPr>
          <p:nvPr>
            <p:ph type="title"/>
          </p:nvPr>
        </p:nvSpPr>
        <p:spPr>
          <a:xfrm>
            <a:off x="694266" y="2616200"/>
            <a:ext cx="12192001" cy="45212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10000"/>
            </a:pPr>
            <a:r>
              <a:t>Myth #2:</a:t>
            </a:r>
          </a:p>
          <a:p>
            <a:pPr>
              <a:defRPr sz="10000"/>
            </a:pPr>
            <a:endParaRPr/>
          </a:p>
          <a:p>
            <a:pPr>
              <a:defRPr sz="10000"/>
            </a:pPr>
            <a:r>
              <a:t>“Machine learning = AI”</a:t>
            </a: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 defTabSz="455675">
              <a:defRPr sz="13259"/>
            </a:pPr>
            <a:endParaRPr/>
          </a:p>
        </p:txBody>
      </p:sp>
      <p:sp>
        <p:nvSpPr>
          <p:cNvPr id="242" name="Shape 242"/>
          <p:cNvSpPr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43" name="pasted-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345267"/>
            <a:ext cx="13004801" cy="12954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pasted-image.png"/>
          <p:cNvPicPr>
            <a:picLocks noGrp="1" noChangeAspect="1"/>
          </p:cNvPicPr>
          <p:nvPr>
            <p:ph type="pic" idx="13"/>
          </p:nvPr>
        </p:nvPicPr>
        <p:blipFill>
          <a:blip r:embed="rId3"/>
          <a:srcRect l="1341" t="10364"/>
          <a:stretch>
            <a:fillRect/>
          </a:stretch>
        </p:blipFill>
        <p:spPr>
          <a:xfrm>
            <a:off x="0" y="917345"/>
            <a:ext cx="13004800" cy="7609122"/>
          </a:xfrm>
          <a:prstGeom prst="rect">
            <a:avLst/>
          </a:prstGeom>
        </p:spPr>
      </p:pic>
      <p:sp>
        <p:nvSpPr>
          <p:cNvPr id="246" name="Shape 246"/>
          <p:cNvSpPr/>
          <p:nvPr/>
        </p:nvSpPr>
        <p:spPr>
          <a:xfrm>
            <a:off x="-4548381" y="4713617"/>
            <a:ext cx="413005" cy="355602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4BBCF0-8572-4EF6-B48C-4C9E482BB5A7}"/>
              </a:ext>
            </a:extLst>
          </p:cNvPr>
          <p:cNvSpPr txBox="1"/>
          <p:nvPr/>
        </p:nvSpPr>
        <p:spPr>
          <a:xfrm>
            <a:off x="0" y="-166472"/>
            <a:ext cx="13004800" cy="1133881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82880" tIns="182880" rIns="91440" bIns="50800" numCol="1" spcCol="38100" rtlCol="0" anchor="t" anchorCtr="0">
            <a:norm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5400" b="0" i="0" u="none" strike="noStrike" cap="none" spc="0" normalizeH="0" baseline="0" dirty="0">
                <a:ln>
                  <a:noFill/>
                </a:ln>
                <a:solidFill>
                  <a:schemeClr val="tx2">
                    <a:lumMod val="20000"/>
                    <a:lumOff val="80000"/>
                  </a:schemeClr>
                </a:solidFill>
                <a:effectLst/>
                <a:uFillTx/>
                <a:latin typeface="DIN Condensed"/>
                <a:ea typeface="DIN Condensed"/>
                <a:cs typeface="DIN Condensed"/>
                <a:sym typeface="DIN Condensed"/>
              </a:rPr>
              <a:t>Deep Blue vs. Garry Kasparov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2AB538-2124-455C-B094-1C100E0C8856}"/>
              </a:ext>
            </a:extLst>
          </p:cNvPr>
          <p:cNvSpPr txBox="1"/>
          <p:nvPr/>
        </p:nvSpPr>
        <p:spPr>
          <a:xfrm>
            <a:off x="0" y="8619719"/>
            <a:ext cx="13004800" cy="1133881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82880" tIns="182880" rIns="91440" bIns="50800" numCol="1" spcCol="38100" rtlCol="0" anchor="t" anchorCtr="0">
            <a:norm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5400" b="0" i="0" u="none" strike="noStrike" cap="none" spc="0" normalizeH="0" baseline="0" dirty="0">
                <a:ln>
                  <a:noFill/>
                </a:ln>
                <a:solidFill>
                  <a:schemeClr val="tx2">
                    <a:lumMod val="20000"/>
                    <a:lumOff val="80000"/>
                  </a:schemeClr>
                </a:solidFill>
                <a:effectLst/>
                <a:uFillTx/>
                <a:latin typeface="DIN Condensed"/>
                <a:ea typeface="DIN Condensed"/>
                <a:cs typeface="DIN Condensed"/>
                <a:sym typeface="DIN Condensed"/>
              </a:rPr>
              <a:t>Intelligence = search algorithm (1956 - 1974)</a:t>
            </a: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/>
          <p:nvPr/>
        </p:nvSpPr>
        <p:spPr>
          <a:xfrm>
            <a:off x="194553" y="7479314"/>
            <a:ext cx="12615694" cy="16646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lnSpc>
                <a:spcPct val="80000"/>
              </a:lnSpc>
              <a:spcBef>
                <a:spcPts val="0"/>
              </a:spcBef>
              <a:defRPr sz="5200" cap="all">
                <a:solidFill>
                  <a:srgbClr val="FFFFFF"/>
                </a:solidFill>
              </a:defRPr>
            </a:lvl1pPr>
          </a:lstStyle>
          <a:p>
            <a:r>
              <a:rPr dirty="0"/>
              <a:t>Intelligence =</a:t>
            </a:r>
            <a:r>
              <a:rPr lang="en-US" dirty="0"/>
              <a:t> FACTS/RULES</a:t>
            </a:r>
            <a:r>
              <a:rPr dirty="0"/>
              <a:t> + Deductive Logic</a:t>
            </a:r>
            <a:endParaRPr lang="en-US" dirty="0"/>
          </a:p>
          <a:p>
            <a:r>
              <a:rPr dirty="0"/>
              <a:t>(1980 - 1987)</a:t>
            </a:r>
          </a:p>
        </p:txBody>
      </p:sp>
      <p:pic>
        <p:nvPicPr>
          <p:cNvPr id="252" name="pasted-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416" y="1527108"/>
            <a:ext cx="13017632" cy="5104553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FF5CB9C-5D8C-F98C-45AB-A56E5E0ED39E}"/>
              </a:ext>
            </a:extLst>
          </p:cNvPr>
          <p:cNvSpPr txBox="1"/>
          <p:nvPr/>
        </p:nvSpPr>
        <p:spPr>
          <a:xfrm>
            <a:off x="3883845" y="2199229"/>
            <a:ext cx="3874416" cy="615553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0" rIns="50800" bIns="0" numCol="1" spcCol="38100" rtlCol="0" anchor="ctr">
            <a:no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000" b="1" i="0" u="none" strike="noStrike" cap="none" spc="0" normalizeH="0" baseline="0" dirty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+mj-lt"/>
                <a:ea typeface="DIN Condensed"/>
                <a:cs typeface="DIN Condensed"/>
                <a:sym typeface="DIN Condensed"/>
              </a:rPr>
              <a:t>EXPERT SYSTEM</a:t>
            </a: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/>
          <p:nvPr/>
        </p:nvSpPr>
        <p:spPr>
          <a:xfrm>
            <a:off x="-4548381" y="4713617"/>
            <a:ext cx="413005" cy="355602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endParaRPr/>
          </a:p>
        </p:txBody>
      </p:sp>
      <p:sp>
        <p:nvSpPr>
          <p:cNvPr id="255" name="Shape 255"/>
          <p:cNvSpPr/>
          <p:nvPr/>
        </p:nvSpPr>
        <p:spPr>
          <a:xfrm>
            <a:off x="710518" y="7783828"/>
            <a:ext cx="12125631" cy="7899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sz="5400" cap="all">
                <a:solidFill>
                  <a:srgbClr val="FFFFFF"/>
                </a:solidFill>
              </a:defRPr>
            </a:lvl1pPr>
          </a:lstStyle>
          <a:p>
            <a:r>
              <a:t>Intelligence = Pattern Recognition (1993 - today)</a:t>
            </a:r>
          </a:p>
        </p:txBody>
      </p:sp>
      <p:sp>
        <p:nvSpPr>
          <p:cNvPr id="256" name="Shape 256"/>
          <p:cNvSpPr/>
          <p:nvPr/>
        </p:nvSpPr>
        <p:spPr>
          <a:xfrm>
            <a:off x="-973876" y="4098197"/>
            <a:ext cx="9511793" cy="96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https://www.google.com/url?sa=i&amp;source=images&amp;cd=&amp;ved=2ahUKEwi-kIfs_cHkAhWQxVkKHYNjDYQQjRx6BAgBEAQ&amp;url=https%3A%2F%2Fwww.itgsnews.com%2Fcreating-expert-system-with-clips%2F&amp;psig=AOvVaw2rT1XziARmYSMHLyhFbWN6&amp;ust=1568058074270738</a:t>
            </a:r>
          </a:p>
        </p:txBody>
      </p:sp>
      <p:pic>
        <p:nvPicPr>
          <p:cNvPr id="257" name="pasted-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416" y="1527108"/>
            <a:ext cx="13017632" cy="5104553"/>
          </a:xfrm>
          <a:prstGeom prst="rect">
            <a:avLst/>
          </a:prstGeom>
          <a:ln w="12700">
            <a:miter lim="400000"/>
          </a:ln>
        </p:spPr>
      </p:pic>
      <p:pic>
        <p:nvPicPr>
          <p:cNvPr id="258" name="pasted-image.jpe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9349" y="2056870"/>
            <a:ext cx="3797301" cy="2133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59" name="pasted-image.jpe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66743" y="764395"/>
            <a:ext cx="13138286" cy="609636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>
            <a:spLocks noGrp="1"/>
          </p:cNvSpPr>
          <p:nvPr>
            <p:ph type="body" sz="half" idx="1"/>
          </p:nvPr>
        </p:nvSpPr>
        <p:spPr>
          <a:xfrm>
            <a:off x="5736299" y="2291159"/>
            <a:ext cx="7289536" cy="5171282"/>
          </a:xfrm>
          <a:prstGeom prst="rect">
            <a:avLst/>
          </a:prstGeom>
        </p:spPr>
        <p:txBody>
          <a:bodyPr>
            <a:normAutofit/>
          </a:bodyPr>
          <a:lstStyle/>
          <a:p>
            <a:pPr defTabSz="297941">
              <a:defRPr sz="4794"/>
            </a:pPr>
            <a:r>
              <a:t>“If a typical person can do a mental task with less than one second of thought…</a:t>
            </a:r>
          </a:p>
          <a:p>
            <a:pPr defTabSz="297941">
              <a:defRPr sz="4794"/>
            </a:pPr>
            <a:endParaRPr/>
          </a:p>
          <a:p>
            <a:pPr defTabSz="297941">
              <a:defRPr sz="4794"/>
            </a:pPr>
            <a:r>
              <a:t>we can probably automate it either now or in the near future” </a:t>
            </a:r>
          </a:p>
          <a:p>
            <a:pPr defTabSz="297941">
              <a:defRPr sz="4794"/>
            </a:pPr>
            <a:endParaRPr/>
          </a:p>
          <a:p>
            <a:pPr defTabSz="297941">
              <a:defRPr sz="4794"/>
            </a:pPr>
            <a:r>
              <a:t>- ANDREW NG</a:t>
            </a:r>
          </a:p>
        </p:txBody>
      </p:sp>
      <p:pic>
        <p:nvPicPr>
          <p:cNvPr id="262" name="pasted-image.png"/>
          <p:cNvPicPr>
            <a:picLocks noGrp="1" noChangeAspect="1"/>
          </p:cNvPicPr>
          <p:nvPr>
            <p:ph type="pic" idx="13"/>
          </p:nvPr>
        </p:nvPicPr>
        <p:blipFill>
          <a:blip r:embed="rId2"/>
          <a:srcRect l="21875" r="21875"/>
          <a:stretch>
            <a:fillRect/>
          </a:stretch>
        </p:blipFill>
        <p:spPr>
          <a:prstGeom prst="rect">
            <a:avLst/>
          </a:prstGeom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>
            <a:lvl1pPr>
              <a:defRPr sz="8000"/>
            </a:lvl1pPr>
          </a:lstStyle>
          <a:p>
            <a:r>
              <a:rPr lang="en-US"/>
              <a:t>Patrick Staudt, CFA</a:t>
            </a:r>
            <a:endParaRPr lang="en-US" dirty="0"/>
          </a:p>
        </p:txBody>
      </p:sp>
      <p:sp>
        <p:nvSpPr>
          <p:cNvPr id="184" name="Shape 184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Developing Python scripts for astrophysics research since 2017</a:t>
            </a:r>
          </a:p>
          <a:p>
            <a:r>
              <a:rPr lang="en-US" dirty="0"/>
              <a:t>VBA since 2011</a:t>
            </a:r>
          </a:p>
          <a:p>
            <a:r>
              <a:rPr lang="en-US" dirty="0"/>
              <a:t>A stint of C++ in 2008</a:t>
            </a:r>
          </a:p>
          <a:p>
            <a:endParaRPr lang="en-US" dirty="0"/>
          </a:p>
          <a:p>
            <a:r>
              <a:rPr lang="en-US" dirty="0"/>
              <a:t>Ph.D. candidate, Physics, UC Irvine, 2026</a:t>
            </a:r>
          </a:p>
          <a:p>
            <a:r>
              <a:rPr lang="en-US" dirty="0"/>
              <a:t>B.S., Astrophysics, Rutgers, January 2020</a:t>
            </a:r>
          </a:p>
          <a:p>
            <a:r>
              <a:rPr lang="en-US" dirty="0"/>
              <a:t>B.S., Management, UConn, May 2010</a:t>
            </a:r>
          </a:p>
        </p:txBody>
      </p:sp>
    </p:spTree>
    <p:extLst>
      <p:ext uri="{BB962C8B-B14F-4D97-AF65-F5344CB8AC3E}">
        <p14:creationId xmlns:p14="http://schemas.microsoft.com/office/powerpoint/2010/main" val="1837289048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/>
          <p:nvPr/>
        </p:nvSpPr>
        <p:spPr>
          <a:xfrm>
            <a:off x="-4548381" y="4713617"/>
            <a:ext cx="413005" cy="355602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endParaRPr/>
          </a:p>
        </p:txBody>
      </p:sp>
      <p:sp>
        <p:nvSpPr>
          <p:cNvPr id="265" name="Shape 265"/>
          <p:cNvSpPr/>
          <p:nvPr/>
        </p:nvSpPr>
        <p:spPr>
          <a:xfrm>
            <a:off x="3301318" y="7792295"/>
            <a:ext cx="12125631" cy="10439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sz="7400" cap="all">
                <a:solidFill>
                  <a:srgbClr val="FFFFFF"/>
                </a:solidFill>
              </a:defRPr>
            </a:lvl1pPr>
          </a:lstStyle>
          <a:p>
            <a:r>
              <a:t>Self-Driving Cars</a:t>
            </a:r>
          </a:p>
        </p:txBody>
      </p:sp>
      <p:sp>
        <p:nvSpPr>
          <p:cNvPr id="266" name="Shape 266"/>
          <p:cNvSpPr/>
          <p:nvPr/>
        </p:nvSpPr>
        <p:spPr>
          <a:xfrm>
            <a:off x="-973876" y="4098197"/>
            <a:ext cx="9511793" cy="96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https://www.google.com/url?sa=i&amp;source=images&amp;cd=&amp;ved=2ahUKEwi-kIfs_cHkAhWQxVkKHYNjDYQQjRx6BAgBEAQ&amp;url=https%3A%2F%2Fwww.itgsnews.com%2Fcreating-expert-system-with-clips%2F&amp;psig=AOvVaw2rT1XziARmYSMHLyhFbWN6&amp;ust=1568058074270738</a:t>
            </a:r>
          </a:p>
        </p:txBody>
      </p:sp>
      <p:pic>
        <p:nvPicPr>
          <p:cNvPr id="267" name="pasted-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416" y="1527108"/>
            <a:ext cx="13017632" cy="5104553"/>
          </a:xfrm>
          <a:prstGeom prst="rect">
            <a:avLst/>
          </a:prstGeom>
          <a:ln w="12700">
            <a:miter lim="400000"/>
          </a:ln>
        </p:spPr>
      </p:pic>
      <p:pic>
        <p:nvPicPr>
          <p:cNvPr id="268" name="pasted-image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9349" y="2056870"/>
            <a:ext cx="3797301" cy="2133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69" name="pasted-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1283" y="316110"/>
            <a:ext cx="13147726" cy="68299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/>
          <p:nvPr/>
        </p:nvSpPr>
        <p:spPr>
          <a:xfrm>
            <a:off x="-4548381" y="4713617"/>
            <a:ext cx="413005" cy="355602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endParaRPr/>
          </a:p>
        </p:txBody>
      </p:sp>
      <p:sp>
        <p:nvSpPr>
          <p:cNvPr id="272" name="Shape 272"/>
          <p:cNvSpPr/>
          <p:nvPr/>
        </p:nvSpPr>
        <p:spPr>
          <a:xfrm>
            <a:off x="-973876" y="4098197"/>
            <a:ext cx="9511793" cy="96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https://www.google.com/url?sa=i&amp;source=images&amp;cd=&amp;ved=2ahUKEwi-kIfs_cHkAhWQxVkKHYNjDYQQjRx6BAgBEAQ&amp;url=https%3A%2F%2Fwww.itgsnews.com%2Fcreating-expert-system-with-clips%2F&amp;psig=AOvVaw2rT1XziARmYSMHLyhFbWN6&amp;ust=1568058074270738</a:t>
            </a:r>
          </a:p>
        </p:txBody>
      </p:sp>
      <p:pic>
        <p:nvPicPr>
          <p:cNvPr id="273" name="pasted-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416" y="1527108"/>
            <a:ext cx="13017632" cy="5104553"/>
          </a:xfrm>
          <a:prstGeom prst="rect">
            <a:avLst/>
          </a:prstGeom>
          <a:ln w="12700">
            <a:miter lim="400000"/>
          </a:ln>
        </p:spPr>
      </p:pic>
      <p:pic>
        <p:nvPicPr>
          <p:cNvPr id="274" name="pasted-image.jpe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9349" y="2056870"/>
            <a:ext cx="3797301" cy="2133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75" name="pasted-imag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62849" y="831595"/>
            <a:ext cx="13330498" cy="749840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78" name="pasted-image.jpeg"/>
          <p:cNvPicPr>
            <a:picLocks noChangeAspect="1"/>
          </p:cNvPicPr>
          <p:nvPr/>
        </p:nvPicPr>
        <p:blipFill>
          <a:blip r:embed="rId2"/>
          <a:srcRect t="8369" b="5625"/>
          <a:stretch>
            <a:fillRect/>
          </a:stretch>
        </p:blipFill>
        <p:spPr>
          <a:xfrm>
            <a:off x="-1" y="-11642"/>
            <a:ext cx="13004801" cy="7741908"/>
          </a:xfrm>
          <a:prstGeom prst="rect">
            <a:avLst/>
          </a:prstGeom>
          <a:ln w="12700">
            <a:miter lim="400000"/>
          </a:ln>
        </p:spPr>
      </p:pic>
      <p:sp>
        <p:nvSpPr>
          <p:cNvPr id="279" name="Shape 279"/>
          <p:cNvSpPr/>
          <p:nvPr/>
        </p:nvSpPr>
        <p:spPr>
          <a:xfrm>
            <a:off x="2911851" y="8164828"/>
            <a:ext cx="12125631" cy="10439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sz="7400" cap="all">
                <a:solidFill>
                  <a:srgbClr val="FFFFFF"/>
                </a:solidFill>
              </a:defRPr>
            </a:lvl1pPr>
          </a:lstStyle>
          <a:p>
            <a:r>
              <a:t>Medical Diagnostics</a:t>
            </a:r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>
            <a:spLocks noGrp="1"/>
          </p:cNvSpPr>
          <p:nvPr>
            <p:ph type="title"/>
          </p:nvPr>
        </p:nvSpPr>
        <p:spPr>
          <a:xfrm>
            <a:off x="694266" y="2616200"/>
            <a:ext cx="12192001" cy="4521200"/>
          </a:xfrm>
          <a:prstGeom prst="rect">
            <a:avLst/>
          </a:prstGeom>
        </p:spPr>
        <p:txBody>
          <a:bodyPr>
            <a:normAutofit/>
          </a:bodyPr>
          <a:lstStyle/>
          <a:p>
            <a:pPr defTabSz="508254">
              <a:defRPr sz="8700"/>
            </a:pPr>
            <a:r>
              <a:t>Myth #3:</a:t>
            </a:r>
          </a:p>
          <a:p>
            <a:pPr defTabSz="508254">
              <a:defRPr sz="8700"/>
            </a:pPr>
            <a:endParaRPr/>
          </a:p>
          <a:p>
            <a:pPr defTabSz="508254">
              <a:defRPr sz="8700"/>
            </a:pPr>
            <a:r>
              <a:t>“Machine learning will replace programming”</a:t>
            </a:r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84" name="pasted-image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98650"/>
            <a:ext cx="13004800" cy="59563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>
            <a:spLocks noGrp="1"/>
          </p:cNvSpPr>
          <p:nvPr>
            <p:ph type="title"/>
          </p:nvPr>
        </p:nvSpPr>
        <p:spPr>
          <a:xfrm>
            <a:off x="406400" y="1651000"/>
            <a:ext cx="12192000" cy="157420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000"/>
            </a:lvl1pPr>
          </a:lstStyle>
          <a:p>
            <a:r>
              <a:t>MACHINE LEARNING SHORTCOMINGS</a:t>
            </a:r>
          </a:p>
        </p:txBody>
      </p:sp>
      <p:sp>
        <p:nvSpPr>
          <p:cNvPr id="287" name="Shape 287"/>
          <p:cNvSpPr>
            <a:spLocks noGrp="1"/>
          </p:cNvSpPr>
          <p:nvPr>
            <p:ph type="body" idx="1"/>
          </p:nvPr>
        </p:nvSpPr>
        <p:spPr>
          <a:xfrm>
            <a:off x="406400" y="4301066"/>
            <a:ext cx="12192000" cy="6108702"/>
          </a:xfrm>
          <a:prstGeom prst="rect">
            <a:avLst/>
          </a:prstGeom>
        </p:spPr>
        <p:txBody>
          <a:bodyPr anchor="t"/>
          <a:lstStyle/>
          <a:p>
            <a:pPr marL="444500" indent="-444500" defTabSz="584200">
              <a:lnSpc>
                <a:spcPct val="100000"/>
              </a:lnSpc>
              <a:spcBef>
                <a:spcPts val="2800"/>
              </a:spcBef>
              <a:buClr>
                <a:schemeClr val="accent1"/>
              </a:buClr>
              <a:buSzPct val="104999"/>
              <a:buFont typeface="Avenir Next"/>
              <a:buChar char="▸"/>
              <a:defRPr sz="5400" cap="none" spc="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Algorithms are often “black box”</a:t>
            </a:r>
          </a:p>
          <a:p>
            <a:pPr marL="444500" indent="-444500" defTabSz="584200">
              <a:lnSpc>
                <a:spcPct val="100000"/>
              </a:lnSpc>
              <a:spcBef>
                <a:spcPts val="2800"/>
              </a:spcBef>
              <a:buClr>
                <a:schemeClr val="accent1"/>
              </a:buClr>
              <a:buSzPct val="104999"/>
              <a:buFont typeface="Avenir Next"/>
              <a:buChar char="▸"/>
              <a:defRPr sz="5400" cap="none" spc="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Failures can be sudden and dramatic</a:t>
            </a:r>
          </a:p>
          <a:p>
            <a:pPr marL="444500" indent="-444500" defTabSz="584200">
              <a:lnSpc>
                <a:spcPct val="100000"/>
              </a:lnSpc>
              <a:spcBef>
                <a:spcPts val="2800"/>
              </a:spcBef>
              <a:buClr>
                <a:schemeClr val="accent1"/>
              </a:buClr>
              <a:buSzPct val="104999"/>
              <a:buFont typeface="Avenir Next"/>
              <a:buChar char="▸"/>
              <a:defRPr sz="5400" cap="none" spc="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Vulnerable to manipulation</a:t>
            </a:r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 defTabSz="455675">
              <a:defRPr sz="13259"/>
            </a:pPr>
            <a:endParaRPr/>
          </a:p>
        </p:txBody>
      </p:sp>
      <p:sp>
        <p:nvSpPr>
          <p:cNvPr id="290" name="Shape 290"/>
          <p:cNvSpPr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91" name="pasted-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208633"/>
            <a:ext cx="13004801" cy="933633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585DA88-A4E7-4A04-8173-E459FF58349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Concepts</a:t>
            </a:r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AA5914-403C-4683-A367-1D903B51C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Supervised vs Unsupervised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D66FE9-0703-484F-896F-91C103D2ED9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Supervised: model trained and evaluated based on previous “right answers”</a:t>
            </a:r>
          </a:p>
          <a:p>
            <a:pPr lvl="1"/>
            <a:r>
              <a:rPr lang="en-US" dirty="0"/>
              <a:t>E.g. Credit card fraud</a:t>
            </a:r>
          </a:p>
          <a:p>
            <a:r>
              <a:rPr lang="en-US" dirty="0"/>
              <a:t>Unsupervised: Finds patterns, with no right/wrong answers</a:t>
            </a:r>
          </a:p>
          <a:p>
            <a:pPr lvl="1"/>
            <a:r>
              <a:rPr lang="en-US" dirty="0"/>
              <a:t>E.g. Discovering types of retail customer we might not have known about (based on purchasing patterns)</a:t>
            </a:r>
          </a:p>
          <a:p>
            <a:endParaRPr lang="en-US" dirty="0"/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pasted-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987" y="2083262"/>
            <a:ext cx="11832292" cy="508788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 defTabSz="455675">
              <a:defRPr sz="13259"/>
            </a:pPr>
            <a:endParaRPr/>
          </a:p>
        </p:txBody>
      </p:sp>
      <p:sp>
        <p:nvSpPr>
          <p:cNvPr id="207" name="Shape 207"/>
          <p:cNvSpPr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08" name="pasted-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431800"/>
            <a:ext cx="12700000" cy="8890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>
            <a:spLocks noGrp="1"/>
          </p:cNvSpPr>
          <p:nvPr>
            <p:ph type="title"/>
          </p:nvPr>
        </p:nvSpPr>
        <p:spPr>
          <a:xfrm>
            <a:off x="654851" y="1134532"/>
            <a:ext cx="11254831" cy="1960664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408940">
              <a:defRPr sz="8400"/>
            </a:lvl1pPr>
          </a:lstStyle>
          <a:p>
            <a:r>
              <a:t>Regressions vs Classification</a:t>
            </a:r>
          </a:p>
        </p:txBody>
      </p:sp>
      <p:sp>
        <p:nvSpPr>
          <p:cNvPr id="305" name="Shape 305"/>
          <p:cNvSpPr>
            <a:spLocks noGrp="1"/>
          </p:cNvSpPr>
          <p:nvPr>
            <p:ph type="body" idx="4294967295"/>
          </p:nvPr>
        </p:nvSpPr>
        <p:spPr>
          <a:xfrm>
            <a:off x="558800" y="3060930"/>
            <a:ext cx="12192000" cy="6311307"/>
          </a:xfrm>
          <a:prstGeom prst="rect">
            <a:avLst/>
          </a:prstGeom>
        </p:spPr>
        <p:txBody>
          <a:bodyPr lIns="50800" tIns="50800" rIns="50800" bIns="50800"/>
          <a:lstStyle/>
          <a:p>
            <a:pPr marL="677731" indent="-677731" defTabSz="560830">
              <a:spcBef>
                <a:spcPts val="2600"/>
              </a:spcBef>
              <a:buClr>
                <a:srgbClr val="39A3D5"/>
              </a:buClr>
              <a:buSzPct val="40000"/>
              <a:buFont typeface="Avenir Next"/>
              <a:buBlip>
                <a:blip r:embed="rId2"/>
              </a:buBlip>
              <a:defRPr sz="6100">
                <a:solidFill>
                  <a:srgbClr val="838787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Regression outputs a </a:t>
            </a:r>
            <a:r>
              <a:rPr>
                <a:solidFill>
                  <a:schemeClr val="accent3"/>
                </a:solidFill>
              </a:rPr>
              <a:t>number</a:t>
            </a:r>
          </a:p>
          <a:p>
            <a:pPr marL="677731" indent="-677731" defTabSz="560830">
              <a:spcBef>
                <a:spcPts val="2600"/>
              </a:spcBef>
              <a:buClr>
                <a:srgbClr val="39A3D5"/>
              </a:buClr>
              <a:buSzPct val="40000"/>
              <a:buFont typeface="Avenir Next"/>
              <a:buBlip>
                <a:blip r:embed="rId2"/>
              </a:buBlip>
              <a:defRPr sz="6100">
                <a:solidFill>
                  <a:srgbClr val="838787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Classification outputs a </a:t>
            </a:r>
            <a:r>
              <a:rPr>
                <a:solidFill>
                  <a:schemeClr val="accent3"/>
                </a:solidFill>
              </a:rPr>
              <a:t>label</a:t>
            </a:r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classification.jpg"/>
          <p:cNvPicPr>
            <a:picLocks noChangeAspect="1"/>
          </p:cNvPicPr>
          <p:nvPr/>
        </p:nvPicPr>
        <p:blipFill>
          <a:blip r:embed="rId2"/>
          <a:srcRect l="5805" r="10515"/>
          <a:stretch>
            <a:fillRect/>
          </a:stretch>
        </p:blipFill>
        <p:spPr>
          <a:xfrm>
            <a:off x="2248" y="1465824"/>
            <a:ext cx="13237438" cy="673466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2BC930-1411-4D5F-84B0-C7C429B6CB1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Each row must represent the same type of data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E.g.: Every row is a document</a:t>
            </a:r>
          </a:p>
        </p:txBody>
      </p:sp>
      <p:pic>
        <p:nvPicPr>
          <p:cNvPr id="309" name="pasted-image.png"/>
          <p:cNvPicPr>
            <a:picLocks noChangeAspect="1"/>
          </p:cNvPicPr>
          <p:nvPr/>
        </p:nvPicPr>
        <p:blipFill rotWithShape="1">
          <a:blip r:embed="rId2"/>
          <a:srcRect l="17472" t="8849" r="19333"/>
          <a:stretch/>
        </p:blipFill>
        <p:spPr>
          <a:xfrm>
            <a:off x="682579" y="4056844"/>
            <a:ext cx="7714445" cy="3736781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449F694-278D-437B-8E9D-B26CA14FB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ML Assumptions</a:t>
            </a:r>
          </a:p>
        </p:txBody>
      </p: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" name="pasted-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038" y="2190556"/>
            <a:ext cx="15998073" cy="5372488"/>
          </a:xfrm>
          <a:prstGeom prst="rect">
            <a:avLst/>
          </a:prstGeom>
          <a:ln w="12700">
            <a:miter lim="400000"/>
          </a:ln>
        </p:spPr>
      </p:pic>
      <p:sp>
        <p:nvSpPr>
          <p:cNvPr id="315" name="Shape 315"/>
          <p:cNvSpPr/>
          <p:nvPr/>
        </p:nvSpPr>
        <p:spPr>
          <a:xfrm>
            <a:off x="6519010" y="1101460"/>
            <a:ext cx="2919223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solidFill>
                  <a:schemeClr val="accent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t>features</a:t>
            </a:r>
          </a:p>
        </p:txBody>
      </p:sp>
      <p:sp>
        <p:nvSpPr>
          <p:cNvPr id="316" name="Shape 316"/>
          <p:cNvSpPr/>
          <p:nvPr/>
        </p:nvSpPr>
        <p:spPr>
          <a:xfrm>
            <a:off x="160543" y="4610099"/>
            <a:ext cx="2997709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solidFill>
                  <a:schemeClr val="accent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t>samples</a:t>
            </a:r>
          </a:p>
        </p:txBody>
      </p:sp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08684-6C83-4354-84DF-5C12DC4700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Supervised model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6285D8-7D73-4626-B458-3B0783D9B6DF}"/>
              </a:ext>
            </a:extLst>
          </p:cNvPr>
          <p:cNvSpPr txBox="1"/>
          <p:nvPr/>
        </p:nvSpPr>
        <p:spPr>
          <a:xfrm>
            <a:off x="927281" y="8401490"/>
            <a:ext cx="3940935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chemeClr val="accent3"/>
                </a:solidFill>
                <a:effectLst/>
                <a:uFillTx/>
                <a:latin typeface="DIN Condensed"/>
                <a:ea typeface="DIN Condensed"/>
                <a:cs typeface="DIN Condensed"/>
                <a:sym typeface="DIN Condensed"/>
              </a:rPr>
              <a:t>ALL THE DATA EXCEPT THE ANSWERS</a:t>
            </a:r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CA8341CA-2093-49F4-90DE-4B6779D96ED3}"/>
              </a:ext>
            </a:extLst>
          </p:cNvPr>
          <p:cNvSpPr/>
          <p:nvPr/>
        </p:nvSpPr>
        <p:spPr>
          <a:xfrm rot="5400000">
            <a:off x="2607971" y="7013672"/>
            <a:ext cx="437882" cy="2768959"/>
          </a:xfrm>
          <a:prstGeom prst="rightBrace">
            <a:avLst/>
          </a:prstGeom>
          <a:noFill/>
          <a:ln w="25400" cap="flat">
            <a:solidFill>
              <a:schemeClr val="accent3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FF00"/>
              </a:solidFill>
              <a:effectLst/>
              <a:uFillTx/>
            </a:endParaRP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67AF3AEC-5D1D-4226-B4C0-7361F3E541FD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594473" y="1562510"/>
            <a:ext cx="7570006" cy="6616700"/>
          </a:xfrm>
          <a:prstGeom prst="rect">
            <a:avLst/>
          </a:prstGeom>
        </p:spPr>
      </p:pic>
      <p:sp>
        <p:nvSpPr>
          <p:cNvPr id="14" name="Right Brace 13">
            <a:extLst>
              <a:ext uri="{FF2B5EF4-FFF2-40B4-BE49-F238E27FC236}">
                <a16:creationId xmlns:a16="http://schemas.microsoft.com/office/drawing/2014/main" id="{B426DECA-57DA-4BF9-AFA5-D46E163198A2}"/>
              </a:ext>
            </a:extLst>
          </p:cNvPr>
          <p:cNvSpPr/>
          <p:nvPr/>
        </p:nvSpPr>
        <p:spPr>
          <a:xfrm>
            <a:off x="6606862" y="2910625"/>
            <a:ext cx="373487" cy="5035640"/>
          </a:xfrm>
          <a:prstGeom prst="rightBrace">
            <a:avLst/>
          </a:prstGeom>
          <a:noFill/>
          <a:ln w="25400" cap="flat">
            <a:solidFill>
              <a:schemeClr val="accent3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BCC4995-6277-4BFF-AAB4-BABBB2F61CA6}"/>
              </a:ext>
            </a:extLst>
          </p:cNvPr>
          <p:cNvSpPr txBox="1"/>
          <p:nvPr/>
        </p:nvSpPr>
        <p:spPr>
          <a:xfrm rot="5400000">
            <a:off x="5484255" y="5069372"/>
            <a:ext cx="3940935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chemeClr val="accent3"/>
                </a:solidFill>
                <a:effectLst/>
                <a:uFillTx/>
                <a:latin typeface="DIN Condensed"/>
                <a:ea typeface="DIN Condensed"/>
                <a:cs typeface="DIN Condensed"/>
                <a:sym typeface="DIN Condensed"/>
              </a:rPr>
              <a:t>ANSWERS</a:t>
            </a:r>
          </a:p>
        </p:txBody>
      </p:sp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321" name="pasted-image.jpeg"/>
          <p:cNvPicPr>
            <a:picLocks noChangeAspect="1"/>
          </p:cNvPicPr>
          <p:nvPr/>
        </p:nvPicPr>
        <p:blipFill>
          <a:blip r:embed="rId2"/>
          <a:srcRect l="4056" t="48434" r="9588"/>
          <a:stretch>
            <a:fillRect/>
          </a:stretch>
        </p:blipFill>
        <p:spPr>
          <a:xfrm>
            <a:off x="341312" y="2887001"/>
            <a:ext cx="12322208" cy="337006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 defTabSz="455675">
              <a:defRPr sz="13259"/>
            </a:pPr>
            <a:endParaRPr/>
          </a:p>
        </p:txBody>
      </p:sp>
      <p:sp>
        <p:nvSpPr>
          <p:cNvPr id="324" name="Shape 324"/>
          <p:cNvSpPr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325" name="pasted-image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529" y="2398910"/>
            <a:ext cx="12275679" cy="6911821"/>
          </a:xfrm>
          <a:prstGeom prst="rect">
            <a:avLst/>
          </a:prstGeom>
          <a:ln w="12700">
            <a:miter lim="400000"/>
          </a:ln>
        </p:spPr>
      </p:pic>
      <p:sp>
        <p:nvSpPr>
          <p:cNvPr id="326" name="Shape 326"/>
          <p:cNvSpPr/>
          <p:nvPr/>
        </p:nvSpPr>
        <p:spPr>
          <a:xfrm>
            <a:off x="2810251" y="917362"/>
            <a:ext cx="12125631" cy="10439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sz="7400" cap="all">
                <a:solidFill>
                  <a:srgbClr val="FFFFFF"/>
                </a:solidFill>
              </a:defRPr>
            </a:lvl1pPr>
          </a:lstStyle>
          <a:p>
            <a:r>
              <a:t>Wait! How do we test?</a:t>
            </a:r>
          </a:p>
        </p:txBody>
      </p:sp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" name="pasted-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3750" y="3810000"/>
            <a:ext cx="3797300" cy="2133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29" name="pasted-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219064"/>
            <a:ext cx="13004801" cy="731547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Shape 331"/>
          <p:cNvSpPr>
            <a:spLocks noGrp="1"/>
          </p:cNvSpPr>
          <p:nvPr>
            <p:ph type="title"/>
          </p:nvPr>
        </p:nvSpPr>
        <p:spPr>
          <a:xfrm>
            <a:off x="4546637" y="3906006"/>
            <a:ext cx="12310459" cy="3602708"/>
          </a:xfrm>
          <a:prstGeom prst="rect">
            <a:avLst/>
          </a:prstGeom>
        </p:spPr>
        <p:txBody>
          <a:bodyPr/>
          <a:lstStyle/>
          <a:p>
            <a:r>
              <a:t>Quiz</a:t>
            </a:r>
          </a:p>
        </p:txBody>
      </p:sp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Shape 333"/>
          <p:cNvSpPr>
            <a:spLocks noGrp="1"/>
          </p:cNvSpPr>
          <p:nvPr>
            <p:ph type="title"/>
          </p:nvPr>
        </p:nvSpPr>
        <p:spPr>
          <a:xfrm>
            <a:off x="1117600" y="3005666"/>
            <a:ext cx="12192000" cy="45212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Hands on </a:t>
            </a:r>
          </a:p>
          <a:p>
            <a:r>
              <a:t>with Python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>
            <a:spLocks noGrp="1"/>
          </p:cNvSpPr>
          <p:nvPr>
            <p:ph type="title"/>
          </p:nvPr>
        </p:nvSpPr>
        <p:spPr>
          <a:xfrm>
            <a:off x="2909630" y="846665"/>
            <a:ext cx="7185540" cy="196066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2000"/>
            </a:lvl1pPr>
          </a:lstStyle>
          <a:p>
            <a:r>
              <a:t>Class Goals</a:t>
            </a:r>
          </a:p>
        </p:txBody>
      </p:sp>
      <p:sp>
        <p:nvSpPr>
          <p:cNvPr id="211" name="Shape 211"/>
          <p:cNvSpPr>
            <a:spLocks noGrp="1"/>
          </p:cNvSpPr>
          <p:nvPr>
            <p:ph type="body" idx="4294967295"/>
          </p:nvPr>
        </p:nvSpPr>
        <p:spPr>
          <a:xfrm>
            <a:off x="541866" y="3653596"/>
            <a:ext cx="12192001" cy="6311307"/>
          </a:xfrm>
          <a:prstGeom prst="rect">
            <a:avLst/>
          </a:prstGeom>
        </p:spPr>
        <p:txBody>
          <a:bodyPr lIns="50800" tIns="50800" rIns="50800" bIns="50800"/>
          <a:lstStyle/>
          <a:p>
            <a:pPr marL="677731" indent="-677731" defTabSz="560830">
              <a:spcBef>
                <a:spcPts val="2600"/>
              </a:spcBef>
              <a:buClr>
                <a:srgbClr val="39A3D5"/>
              </a:buClr>
              <a:buSzPct val="40000"/>
              <a:buFont typeface="Avenir Next"/>
              <a:buBlip>
                <a:blip r:embed="rId2"/>
              </a:buBlip>
              <a:defRPr sz="6100">
                <a:solidFill>
                  <a:srgbClr val="838787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Theory behind important ML algorithms</a:t>
            </a:r>
          </a:p>
          <a:p>
            <a:pPr marL="677731" indent="-677731" defTabSz="560830">
              <a:spcBef>
                <a:spcPts val="2600"/>
              </a:spcBef>
              <a:buClr>
                <a:srgbClr val="39A3D5"/>
              </a:buClr>
              <a:buSzPct val="40000"/>
              <a:buFont typeface="Avenir Next"/>
              <a:buBlip>
                <a:blip r:embed="rId2"/>
              </a:buBlip>
              <a:defRPr sz="6100">
                <a:solidFill>
                  <a:srgbClr val="838787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Practice building models with scikit-learn</a:t>
            </a:r>
          </a:p>
        </p:txBody>
      </p:sp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5" name="pasted-image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366" y="2010404"/>
            <a:ext cx="12302068" cy="8261243"/>
          </a:xfrm>
          <a:prstGeom prst="rect">
            <a:avLst/>
          </a:prstGeom>
          <a:ln w="12700">
            <a:miter lim="400000"/>
          </a:ln>
        </p:spPr>
      </p:pic>
      <p:sp>
        <p:nvSpPr>
          <p:cNvPr id="336" name="Shape 336"/>
          <p:cNvSpPr/>
          <p:nvPr/>
        </p:nvSpPr>
        <p:spPr>
          <a:xfrm>
            <a:off x="3369052" y="697228"/>
            <a:ext cx="12125630" cy="10439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sz="7400" cap="all">
                <a:solidFill>
                  <a:srgbClr val="FFFFFF"/>
                </a:solidFill>
              </a:defRPr>
            </a:lvl1pPr>
          </a:lstStyle>
          <a:p>
            <a:r>
              <a:t>Setting the table</a:t>
            </a:r>
          </a:p>
        </p:txBody>
      </p:sp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Shape 338"/>
          <p:cNvSpPr>
            <a:spLocks noGrp="1"/>
          </p:cNvSpPr>
          <p:nvPr>
            <p:ph type="title"/>
          </p:nvPr>
        </p:nvSpPr>
        <p:spPr>
          <a:xfrm>
            <a:off x="406400" y="1536700"/>
            <a:ext cx="12192000" cy="1169260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80"/>
            </a:lvl1pPr>
          </a:lstStyle>
          <a:p>
            <a:r>
              <a:t>Pandas</a:t>
            </a:r>
          </a:p>
        </p:txBody>
      </p:sp>
      <p:sp>
        <p:nvSpPr>
          <p:cNvPr id="339" name="Shape 339"/>
          <p:cNvSpPr>
            <a:spLocks noGrp="1"/>
          </p:cNvSpPr>
          <p:nvPr>
            <p:ph type="body" sz="half" idx="1"/>
          </p:nvPr>
        </p:nvSpPr>
        <p:spPr>
          <a:xfrm>
            <a:off x="406400" y="3903099"/>
            <a:ext cx="12192000" cy="2809780"/>
          </a:xfrm>
          <a:prstGeom prst="rect">
            <a:avLst/>
          </a:prstGeom>
        </p:spPr>
        <p:txBody>
          <a:bodyPr/>
          <a:lstStyle/>
          <a:p>
            <a:pPr marL="705970" indent="-705970">
              <a:buClrTx/>
              <a:buSzPct val="40000"/>
              <a:buFontTx/>
              <a:buBlip>
                <a:blip r:embed="rId2"/>
              </a:buBlip>
              <a:defRPr sz="6400"/>
            </a:pPr>
            <a:r>
              <a:t>Short for “panel data”</a:t>
            </a:r>
          </a:p>
          <a:p>
            <a:pPr marL="705970" indent="-705970">
              <a:buClrTx/>
              <a:buSzPct val="40000"/>
              <a:buFontTx/>
              <a:buBlip>
                <a:blip r:embed="rId2"/>
              </a:buBlip>
              <a:defRPr sz="6400"/>
            </a:pPr>
            <a:r>
              <a:t>DataFrame concept from R</a:t>
            </a:r>
          </a:p>
        </p:txBody>
      </p:sp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Shape 34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403097">
              <a:spcBef>
                <a:spcPts val="1900"/>
              </a:spcBef>
              <a:defRPr sz="8280"/>
            </a:lvl1pPr>
          </a:lstStyle>
          <a:p>
            <a:r>
              <a:rPr lang="en-US" dirty="0"/>
              <a:t>Helpful reminders: </a:t>
            </a:r>
            <a:r>
              <a:rPr lang="en-US" sz="5600" b="1" cap="none" dirty="0">
                <a:latin typeface="Courier New" panose="02070309020205020404" pitchFamily="49" charset="0"/>
                <a:cs typeface="Courier New" panose="02070309020205020404" pitchFamily="49" charset="0"/>
              </a:rPr>
              <a:t>loc </a:t>
            </a:r>
            <a:r>
              <a:rPr lang="en-US" sz="8300" dirty="0"/>
              <a:t>and</a:t>
            </a:r>
            <a:r>
              <a:rPr lang="en-US" sz="5600" b="1" cap="non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5600" b="1" cap="none" dirty="0" err="1">
                <a:latin typeface="Courier New" panose="02070309020205020404" pitchFamily="49" charset="0"/>
                <a:cs typeface="Courier New" panose="02070309020205020404" pitchFamily="49" charset="0"/>
              </a:rPr>
              <a:t>iloc</a:t>
            </a:r>
            <a:endParaRPr sz="5600" b="1" cap="non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8A95BF9-29AF-4A20-88A5-ABDEC13A0F1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chemeClr val="accent3"/>
                </a:solidFill>
              </a:rPr>
              <a:t>Retrieve a row from a </a:t>
            </a:r>
            <a:r>
              <a:rPr lang="en-US" b="1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pd.DataFrame</a:t>
            </a:r>
            <a:endParaRPr lang="en-US" b="1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df.</a:t>
            </a:r>
            <a:r>
              <a:rPr lang="en-US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row_index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b="1" dirty="0">
                <a:solidFill>
                  <a:schemeClr val="accent3"/>
                </a:solidFill>
              </a:rPr>
              <a:t>Retrieve a row from a </a:t>
            </a:r>
            <a:r>
              <a:rPr lang="en-US" b="1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pd.DataFrame</a:t>
            </a:r>
            <a:r>
              <a:rPr lang="en-US" b="1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>
                <a:solidFill>
                  <a:schemeClr val="accent3"/>
                </a:solidFill>
              </a:rPr>
              <a:t>based on position, not index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df.</a:t>
            </a:r>
            <a:r>
              <a:rPr lang="en-US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iloc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[position]</a:t>
            </a:r>
          </a:p>
          <a:p>
            <a:pPr marL="0" indent="0">
              <a:buNone/>
            </a:pPr>
            <a:endParaRPr lang="en-US" b="1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9284338"/>
      </p:ext>
    </p:extLst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Shape 34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403097">
              <a:spcBef>
                <a:spcPts val="1900"/>
              </a:spcBef>
              <a:defRPr sz="8280"/>
            </a:lvl1pPr>
          </a:lstStyle>
          <a:p>
            <a:r>
              <a:rPr lang="en-US" dirty="0"/>
              <a:t>Helpful reminders: </a:t>
            </a:r>
            <a:r>
              <a:rPr lang="en-US" sz="5600" b="1" cap="none" dirty="0">
                <a:latin typeface="Courier New" panose="02070309020205020404" pitchFamily="49" charset="0"/>
                <a:cs typeface="Courier New" panose="02070309020205020404" pitchFamily="49" charset="0"/>
              </a:rPr>
              <a:t>index</a:t>
            </a:r>
            <a:endParaRPr sz="5600" b="1" cap="non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8A95BF9-29AF-4A20-88A5-ABDEC13A0F1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chemeClr val="accent3"/>
                </a:solidFill>
              </a:rPr>
              <a:t>Pull the row indices from a </a:t>
            </a:r>
            <a:r>
              <a:rPr lang="en-US" b="1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pd.DataFrame</a:t>
            </a:r>
            <a:r>
              <a:rPr lang="en-US" b="1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>
                <a:solidFill>
                  <a:schemeClr val="accent3"/>
                </a:solidFill>
              </a:rPr>
              <a:t>or</a:t>
            </a:r>
            <a:r>
              <a:rPr lang="en-US" b="1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pd.Series</a:t>
            </a:r>
            <a:endParaRPr lang="en-US" b="1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df.</a:t>
            </a:r>
            <a:r>
              <a:rPr lang="en-US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index</a:t>
            </a:r>
            <a:endParaRPr lang="en-US" dirty="0">
              <a:solidFill>
                <a:schemeClr val="accent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[column].</a:t>
            </a:r>
            <a:r>
              <a:rPr lang="en-US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index</a:t>
            </a:r>
            <a:endParaRPr lang="en-US" b="1" dirty="0">
              <a:solidFill>
                <a:schemeClr val="accent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7736328"/>
      </p:ext>
    </p:extLst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Shape 341"/>
          <p:cNvSpPr>
            <a:spLocks noGrp="1"/>
          </p:cNvSpPr>
          <p:nvPr>
            <p:ph type="title"/>
          </p:nvPr>
        </p:nvSpPr>
        <p:spPr>
          <a:xfrm>
            <a:off x="406400" y="1536700"/>
            <a:ext cx="12192000" cy="1169260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80"/>
            </a:lvl1pPr>
          </a:lstStyle>
          <a:p>
            <a:r>
              <a:t>Dataframe</a:t>
            </a:r>
          </a:p>
        </p:txBody>
      </p:sp>
      <p:sp>
        <p:nvSpPr>
          <p:cNvPr id="342" name="Shape 342"/>
          <p:cNvSpPr>
            <a:spLocks noGrp="1"/>
          </p:cNvSpPr>
          <p:nvPr>
            <p:ph type="body" idx="1"/>
          </p:nvPr>
        </p:nvSpPr>
        <p:spPr>
          <a:xfrm>
            <a:off x="406400" y="3953767"/>
            <a:ext cx="12192000" cy="4612257"/>
          </a:xfrm>
          <a:prstGeom prst="rect">
            <a:avLst/>
          </a:prstGeom>
        </p:spPr>
        <p:txBody>
          <a:bodyPr/>
          <a:lstStyle/>
          <a:p>
            <a:pPr marL="705970" indent="-705970">
              <a:buClrTx/>
              <a:buSzPct val="40000"/>
              <a:buFontTx/>
              <a:buBlip>
                <a:blip r:embed="rId2"/>
              </a:buBlip>
              <a:defRPr sz="6400"/>
            </a:pPr>
            <a:r>
              <a:t>Similar to a spreadsheet</a:t>
            </a:r>
          </a:p>
          <a:p>
            <a:pPr marL="705970" indent="-705970">
              <a:buClrTx/>
              <a:buSzPct val="40000"/>
              <a:buFontTx/>
              <a:buBlip>
                <a:blip r:embed="rId2"/>
              </a:buBlip>
              <a:defRPr sz="6400"/>
            </a:pPr>
            <a:r>
              <a:t>Columns are Numpy arrays with special index</a:t>
            </a:r>
          </a:p>
        </p:txBody>
      </p:sp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Shape 344"/>
          <p:cNvSpPr>
            <a:spLocks noGrp="1"/>
          </p:cNvSpPr>
          <p:nvPr>
            <p:ph type="title"/>
          </p:nvPr>
        </p:nvSpPr>
        <p:spPr>
          <a:xfrm>
            <a:off x="406400" y="1536700"/>
            <a:ext cx="12192000" cy="1169260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80"/>
            </a:lvl1pPr>
          </a:lstStyle>
          <a:p>
            <a:r>
              <a:t>importing Pandas</a:t>
            </a:r>
          </a:p>
        </p:txBody>
      </p:sp>
      <p:sp>
        <p:nvSpPr>
          <p:cNvPr id="345" name="Shape 345"/>
          <p:cNvSpPr/>
          <p:nvPr/>
        </p:nvSpPr>
        <p:spPr>
          <a:xfrm>
            <a:off x="455296" y="4826000"/>
            <a:ext cx="12192002" cy="195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5100">
                <a:solidFill>
                  <a:srgbClr val="838787"/>
                </a:solidFill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import pandas as pd</a:t>
            </a:r>
          </a:p>
          <a:p>
            <a:pPr>
              <a:defRPr sz="5100">
                <a:solidFill>
                  <a:srgbClr val="838787"/>
                </a:solidFill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 </a:t>
            </a:r>
          </a:p>
        </p:txBody>
      </p:sp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Shape 347"/>
          <p:cNvSpPr>
            <a:spLocks noGrp="1"/>
          </p:cNvSpPr>
          <p:nvPr>
            <p:ph type="title"/>
          </p:nvPr>
        </p:nvSpPr>
        <p:spPr>
          <a:xfrm>
            <a:off x="406400" y="1536700"/>
            <a:ext cx="12192000" cy="1169260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80"/>
            </a:lvl1pPr>
          </a:lstStyle>
          <a:p>
            <a:r>
              <a:t>creating a Dataframe</a:t>
            </a:r>
          </a:p>
        </p:txBody>
      </p:sp>
      <p:sp>
        <p:nvSpPr>
          <p:cNvPr id="348" name="Shape 348"/>
          <p:cNvSpPr/>
          <p:nvPr/>
        </p:nvSpPr>
        <p:spPr>
          <a:xfrm>
            <a:off x="481291" y="4826000"/>
            <a:ext cx="13004801" cy="195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5100">
                <a:solidFill>
                  <a:srgbClr val="838787"/>
                </a:solidFill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df = </a:t>
            </a:r>
            <a:r>
              <a:rPr>
                <a:solidFill>
                  <a:schemeClr val="accent3"/>
                </a:solidFill>
              </a:rPr>
              <a:t>pd.read_csv</a:t>
            </a:r>
            <a:r>
              <a:t>(“file_name”)</a:t>
            </a:r>
          </a:p>
          <a:p>
            <a:pPr>
              <a:defRPr sz="5100">
                <a:solidFill>
                  <a:srgbClr val="838787"/>
                </a:solidFill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 </a:t>
            </a:r>
          </a:p>
        </p:txBody>
      </p:sp>
    </p:spTree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Shape 350"/>
          <p:cNvSpPr>
            <a:spLocks noGrp="1"/>
          </p:cNvSpPr>
          <p:nvPr>
            <p:ph type="title"/>
          </p:nvPr>
        </p:nvSpPr>
        <p:spPr>
          <a:xfrm>
            <a:off x="406400" y="1536700"/>
            <a:ext cx="12192000" cy="1169260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80"/>
            </a:lvl1pPr>
          </a:lstStyle>
          <a:p>
            <a:r>
              <a:t>Grabbing a Column</a:t>
            </a:r>
          </a:p>
        </p:txBody>
      </p:sp>
      <p:sp>
        <p:nvSpPr>
          <p:cNvPr id="351" name="Shape 351"/>
          <p:cNvSpPr/>
          <p:nvPr/>
        </p:nvSpPr>
        <p:spPr>
          <a:xfrm>
            <a:off x="552927" y="4826000"/>
            <a:ext cx="12136012" cy="195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5100">
                <a:solidFill>
                  <a:srgbClr val="838787"/>
                </a:solidFill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df</a:t>
            </a:r>
            <a:r>
              <a:rPr>
                <a:solidFill>
                  <a:schemeClr val="accent3"/>
                </a:solidFill>
              </a:rPr>
              <a:t>[‘profit’]</a:t>
            </a:r>
          </a:p>
          <a:p>
            <a:pPr>
              <a:defRPr sz="5100">
                <a:solidFill>
                  <a:srgbClr val="838787"/>
                </a:solidFill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 </a:t>
            </a:r>
          </a:p>
        </p:txBody>
      </p:sp>
    </p:spTree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Shape 353"/>
          <p:cNvSpPr>
            <a:spLocks noGrp="1"/>
          </p:cNvSpPr>
          <p:nvPr>
            <p:ph type="title"/>
          </p:nvPr>
        </p:nvSpPr>
        <p:spPr>
          <a:xfrm>
            <a:off x="406400" y="1536700"/>
            <a:ext cx="12192000" cy="1169260"/>
          </a:xfrm>
          <a:prstGeom prst="rect">
            <a:avLst/>
          </a:prstGeom>
        </p:spPr>
        <p:txBody>
          <a:bodyPr>
            <a:normAutofit/>
          </a:bodyPr>
          <a:lstStyle>
            <a:lvl1pPr defTabSz="403097">
              <a:spcBef>
                <a:spcPts val="1900"/>
              </a:spcBef>
              <a:defRPr sz="8280"/>
            </a:lvl1pPr>
          </a:lstStyle>
          <a:p>
            <a:r>
              <a:t>Dataframe from columns</a:t>
            </a:r>
          </a:p>
        </p:txBody>
      </p:sp>
      <p:sp>
        <p:nvSpPr>
          <p:cNvPr id="354" name="Shape 354"/>
          <p:cNvSpPr/>
          <p:nvPr/>
        </p:nvSpPr>
        <p:spPr>
          <a:xfrm>
            <a:off x="434394" y="4826000"/>
            <a:ext cx="12946701" cy="195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5100">
                <a:solidFill>
                  <a:srgbClr val="838787"/>
                </a:solidFill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columns = [‘revenue’, ‘profit’]</a:t>
            </a:r>
          </a:p>
          <a:p>
            <a:pPr>
              <a:defRPr sz="5100">
                <a:solidFill>
                  <a:srgbClr val="838787"/>
                </a:solidFill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df[columns]</a:t>
            </a:r>
          </a:p>
        </p:txBody>
      </p:sp>
    </p:spTree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Shape 356"/>
          <p:cNvSpPr>
            <a:spLocks noGrp="1"/>
          </p:cNvSpPr>
          <p:nvPr>
            <p:ph type="title"/>
          </p:nvPr>
        </p:nvSpPr>
        <p:spPr>
          <a:xfrm>
            <a:off x="406400" y="1536700"/>
            <a:ext cx="12192000" cy="1169260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80"/>
            </a:lvl1pPr>
          </a:lstStyle>
          <a:p>
            <a:r>
              <a:t>Dropping Columns</a:t>
            </a:r>
          </a:p>
        </p:txBody>
      </p:sp>
      <p:sp>
        <p:nvSpPr>
          <p:cNvPr id="357" name="Shape 357"/>
          <p:cNvSpPr/>
          <p:nvPr/>
        </p:nvSpPr>
        <p:spPr>
          <a:xfrm>
            <a:off x="510396" y="4859069"/>
            <a:ext cx="11141553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5100">
                <a:solidFill>
                  <a:srgbClr val="A7A7A7"/>
                </a:solidFill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lvl1pPr>
          </a:lstStyle>
          <a:p>
            <a:r>
              <a:t>df.drop(columns=[‘revenue’])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>
            <a:spLocks noGrp="1"/>
          </p:cNvSpPr>
          <p:nvPr>
            <p:ph type="title"/>
          </p:nvPr>
        </p:nvSpPr>
        <p:spPr>
          <a:xfrm>
            <a:off x="406400" y="1651000"/>
            <a:ext cx="12192000" cy="1574205"/>
          </a:xfrm>
          <a:prstGeom prst="rect">
            <a:avLst/>
          </a:prstGeom>
        </p:spPr>
        <p:txBody>
          <a:bodyPr/>
          <a:lstStyle>
            <a:lvl1pPr>
              <a:defRPr sz="8000"/>
            </a:lvl1pPr>
          </a:lstStyle>
          <a:p>
            <a:r>
              <a:t>Theory</a:t>
            </a:r>
          </a:p>
        </p:txBody>
      </p:sp>
      <p:sp>
        <p:nvSpPr>
          <p:cNvPr id="214" name="Shape 214"/>
          <p:cNvSpPr>
            <a:spLocks noGrp="1"/>
          </p:cNvSpPr>
          <p:nvPr>
            <p:ph type="body" idx="1"/>
          </p:nvPr>
        </p:nvSpPr>
        <p:spPr>
          <a:xfrm>
            <a:off x="406400" y="3420532"/>
            <a:ext cx="12192000" cy="6108702"/>
          </a:xfrm>
          <a:prstGeom prst="rect">
            <a:avLst/>
          </a:prstGeom>
        </p:spPr>
        <p:txBody>
          <a:bodyPr anchor="t"/>
          <a:lstStyle/>
          <a:p>
            <a:pPr marL="444500" indent="-444500" defTabSz="584200">
              <a:lnSpc>
                <a:spcPct val="100000"/>
              </a:lnSpc>
              <a:spcBef>
                <a:spcPts val="2800"/>
              </a:spcBef>
              <a:buClr>
                <a:schemeClr val="accent1"/>
              </a:buClr>
              <a:buSzPct val="104999"/>
              <a:buFont typeface="Avenir Next"/>
              <a:buChar char="▸"/>
              <a:defRPr sz="5400" cap="none" spc="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Concepts &amp; terminology</a:t>
            </a:r>
          </a:p>
          <a:p>
            <a:pPr marL="444500" indent="-444500" defTabSz="584200">
              <a:lnSpc>
                <a:spcPct val="100000"/>
              </a:lnSpc>
              <a:spcBef>
                <a:spcPts val="2800"/>
              </a:spcBef>
              <a:buClr>
                <a:schemeClr val="accent1"/>
              </a:buClr>
              <a:buSzPct val="104999"/>
              <a:buFont typeface="Avenir Next"/>
              <a:buChar char="▸"/>
              <a:defRPr sz="5400" cap="none" spc="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Intuition behind underlying math</a:t>
            </a:r>
          </a:p>
          <a:p>
            <a:pPr marL="444500" indent="-444500" defTabSz="584200">
              <a:lnSpc>
                <a:spcPct val="100000"/>
              </a:lnSpc>
              <a:spcBef>
                <a:spcPts val="2800"/>
              </a:spcBef>
              <a:buClr>
                <a:schemeClr val="accent1"/>
              </a:buClr>
              <a:buSzPct val="104999"/>
              <a:buFont typeface="Avenir Next"/>
              <a:buChar char="▸"/>
              <a:defRPr sz="5400" cap="none" spc="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Understand tradeoffs between types of machine learning models</a:t>
            </a:r>
          </a:p>
        </p:txBody>
      </p:sp>
    </p:spTree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Shape 359"/>
          <p:cNvSpPr>
            <a:spLocks noGrp="1"/>
          </p:cNvSpPr>
          <p:nvPr>
            <p:ph type="title"/>
          </p:nvPr>
        </p:nvSpPr>
        <p:spPr>
          <a:xfrm>
            <a:off x="406400" y="1536700"/>
            <a:ext cx="12192000" cy="1169260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80"/>
            </a:lvl1pPr>
          </a:lstStyle>
          <a:p>
            <a:r>
              <a:t>Dividing your data</a:t>
            </a:r>
          </a:p>
        </p:txBody>
      </p:sp>
      <p:sp>
        <p:nvSpPr>
          <p:cNvPr id="360" name="Shape 360"/>
          <p:cNvSpPr/>
          <p:nvPr/>
        </p:nvSpPr>
        <p:spPr>
          <a:xfrm>
            <a:off x="510396" y="3931969"/>
            <a:ext cx="11141553" cy="2730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5100">
                <a:solidFill>
                  <a:srgbClr val="838787"/>
                </a:solidFill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rPr>
                <a:solidFill>
                  <a:srgbClr val="A7A7A7"/>
                </a:solidFill>
              </a:rPr>
              <a:t>from sklearn.model_selection import </a:t>
            </a:r>
            <a:r>
              <a:rPr>
                <a:solidFill>
                  <a:schemeClr val="accent3"/>
                </a:solidFill>
              </a:rPr>
              <a:t>train_test_split</a:t>
            </a:r>
            <a:endParaRPr>
              <a:solidFill>
                <a:srgbClr val="A7A7A7"/>
              </a:solidFill>
            </a:endParaRPr>
          </a:p>
        </p:txBody>
      </p:sp>
    </p:spTree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2" name="dataset_diagram.png"/>
          <p:cNvPicPr>
            <a:picLocks noChangeAspect="1"/>
          </p:cNvPicPr>
          <p:nvPr/>
        </p:nvPicPr>
        <p:blipFill>
          <a:blip r:embed="rId2"/>
          <a:srcRect l="17235" r="5501"/>
          <a:stretch>
            <a:fillRect/>
          </a:stretch>
        </p:blipFill>
        <p:spPr>
          <a:xfrm>
            <a:off x="2050388" y="1108868"/>
            <a:ext cx="8390013" cy="753576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Shape 367"/>
          <p:cNvSpPr>
            <a:spLocks noGrp="1"/>
          </p:cNvSpPr>
          <p:nvPr>
            <p:ph type="title"/>
          </p:nvPr>
        </p:nvSpPr>
        <p:spPr>
          <a:xfrm>
            <a:off x="406400" y="1536700"/>
            <a:ext cx="12192000" cy="1169260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80"/>
            </a:lvl1pPr>
          </a:lstStyle>
          <a:p>
            <a:r>
              <a:t>Dividing your data</a:t>
            </a:r>
          </a:p>
        </p:txBody>
      </p:sp>
      <p:sp>
        <p:nvSpPr>
          <p:cNvPr id="368" name="Shape 368"/>
          <p:cNvSpPr/>
          <p:nvPr/>
        </p:nvSpPr>
        <p:spPr>
          <a:xfrm>
            <a:off x="510396" y="4471719"/>
            <a:ext cx="11984008" cy="165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5100">
                <a:solidFill>
                  <a:srgbClr val="838787"/>
                </a:solidFill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rPr>
                <a:solidFill>
                  <a:srgbClr val="A7A7A7"/>
                </a:solidFill>
              </a:rPr>
              <a:t>X_train, X_test, y_train, y_test = </a:t>
            </a:r>
            <a:r>
              <a:rPr>
                <a:solidFill>
                  <a:schemeClr val="accent3"/>
                </a:solidFill>
              </a:rPr>
              <a:t>train_test_split(X, y)</a:t>
            </a:r>
          </a:p>
        </p:txBody>
      </p:sp>
    </p:spTree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4" name="pasted-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3750" y="3810000"/>
            <a:ext cx="3797300" cy="2133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65" name="pasted-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219064"/>
            <a:ext cx="13004801" cy="731547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Shape 37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Exercises</a:t>
            </a:r>
          </a:p>
        </p:txBody>
      </p:sp>
    </p:spTree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Shape 372"/>
          <p:cNvSpPr>
            <a:spLocks noGrp="1"/>
          </p:cNvSpPr>
          <p:nvPr>
            <p:ph type="title"/>
          </p:nvPr>
        </p:nvSpPr>
        <p:spPr>
          <a:xfrm>
            <a:off x="956770" y="3381073"/>
            <a:ext cx="11091260" cy="3602707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67359">
              <a:defRPr sz="13600"/>
            </a:lvl1pPr>
          </a:lstStyle>
          <a:p>
            <a:r>
              <a:t>Non-Parametric Models</a:t>
            </a:r>
          </a:p>
        </p:txBody>
      </p:sp>
    </p:spTree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Shape 374"/>
          <p:cNvSpPr>
            <a:spLocks noGrp="1"/>
          </p:cNvSpPr>
          <p:nvPr>
            <p:ph type="title"/>
          </p:nvPr>
        </p:nvSpPr>
        <p:spPr>
          <a:xfrm>
            <a:off x="406400" y="1536700"/>
            <a:ext cx="12192000" cy="1169261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00"/>
            </a:lvl1pPr>
          </a:lstStyle>
          <a:p>
            <a:r>
              <a:t>Non-parametric Model</a:t>
            </a:r>
          </a:p>
        </p:txBody>
      </p:sp>
      <p:sp>
        <p:nvSpPr>
          <p:cNvPr id="375" name="Shape 375"/>
          <p:cNvSpPr>
            <a:spLocks noGrp="1"/>
          </p:cNvSpPr>
          <p:nvPr>
            <p:ph type="body" sz="half" idx="1"/>
          </p:nvPr>
        </p:nvSpPr>
        <p:spPr>
          <a:xfrm>
            <a:off x="406400" y="3420500"/>
            <a:ext cx="12192000" cy="3618575"/>
          </a:xfrm>
          <a:prstGeom prst="rect">
            <a:avLst/>
          </a:prstGeom>
        </p:spPr>
        <p:txBody>
          <a:bodyPr anchor="t"/>
          <a:lstStyle/>
          <a:p>
            <a:pPr marL="550656" indent="-550656" defTabSz="455674">
              <a:lnSpc>
                <a:spcPct val="100000"/>
              </a:lnSpc>
              <a:spcBef>
                <a:spcPts val="2100"/>
              </a:spcBef>
              <a:buSzPct val="40000"/>
              <a:buBlip>
                <a:blip r:embed="rId2"/>
              </a:buBlip>
              <a:defRPr sz="4900" cap="none" spc="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Has parameters, despite name</a:t>
            </a:r>
          </a:p>
          <a:p>
            <a:pPr marL="550656" indent="-550656" defTabSz="455674">
              <a:lnSpc>
                <a:spcPct val="100000"/>
              </a:lnSpc>
              <a:spcBef>
                <a:spcPts val="2100"/>
              </a:spcBef>
              <a:buSzPct val="40000"/>
              <a:buBlip>
                <a:blip r:embed="rId2"/>
              </a:buBlip>
              <a:defRPr sz="4900" cap="none" spc="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Complexity of model grows with number of rows of data</a:t>
            </a:r>
          </a:p>
        </p:txBody>
      </p:sp>
    </p:spTree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Shape 377"/>
          <p:cNvSpPr>
            <a:spLocks noGrp="1"/>
          </p:cNvSpPr>
          <p:nvPr>
            <p:ph type="title"/>
          </p:nvPr>
        </p:nvSpPr>
        <p:spPr>
          <a:xfrm>
            <a:off x="406400" y="1536700"/>
            <a:ext cx="12192000" cy="1169260"/>
          </a:xfrm>
          <a:prstGeom prst="rect">
            <a:avLst/>
          </a:prstGeom>
        </p:spPr>
        <p:txBody>
          <a:bodyPr>
            <a:normAutofit/>
          </a:bodyPr>
          <a:lstStyle>
            <a:lvl1pPr defTabSz="403097">
              <a:spcBef>
                <a:spcPts val="1900"/>
              </a:spcBef>
              <a:defRPr sz="8280"/>
            </a:lvl1pPr>
          </a:lstStyle>
          <a:p>
            <a:r>
              <a:t>Contrast: Linear Regression</a:t>
            </a:r>
          </a:p>
        </p:txBody>
      </p:sp>
      <p:sp>
        <p:nvSpPr>
          <p:cNvPr id="378" name="Shape 378"/>
          <p:cNvSpPr/>
          <p:nvPr/>
        </p:nvSpPr>
        <p:spPr>
          <a:xfrm>
            <a:off x="656526" y="4571724"/>
            <a:ext cx="12136011" cy="1333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8100">
                <a:solidFill>
                  <a:srgbClr val="838787"/>
                </a:solidFill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rPr>
                <a:solidFill>
                  <a:schemeClr val="accent5"/>
                </a:solidFill>
              </a:rPr>
              <a:t>y</a:t>
            </a:r>
            <a:r>
              <a:t> = 2</a:t>
            </a:r>
            <a:r>
              <a:rPr>
                <a:solidFill>
                  <a:schemeClr val="accent3"/>
                </a:solidFill>
              </a:rPr>
              <a:t>x</a:t>
            </a:r>
            <a:r>
              <a:rPr baseline="-5999">
                <a:solidFill>
                  <a:schemeClr val="accent3"/>
                </a:solidFill>
              </a:rPr>
              <a:t>0</a:t>
            </a:r>
            <a:r>
              <a:t> + 3</a:t>
            </a:r>
            <a:r>
              <a:rPr>
                <a:solidFill>
                  <a:schemeClr val="accent3"/>
                </a:solidFill>
              </a:rPr>
              <a:t>x</a:t>
            </a:r>
            <a:r>
              <a:rPr baseline="-5999">
                <a:solidFill>
                  <a:schemeClr val="accent3"/>
                </a:solidFill>
              </a:rPr>
              <a:t>1 </a:t>
            </a:r>
            <a:r>
              <a:t>+ … + 1</a:t>
            </a:r>
          </a:p>
        </p:txBody>
      </p:sp>
    </p:spTree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Shape 380"/>
          <p:cNvSpPr>
            <a:spLocks noGrp="1"/>
          </p:cNvSpPr>
          <p:nvPr>
            <p:ph type="title"/>
          </p:nvPr>
        </p:nvSpPr>
        <p:spPr>
          <a:xfrm>
            <a:off x="406400" y="1536700"/>
            <a:ext cx="12192000" cy="1169261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00"/>
            </a:lvl1pPr>
          </a:lstStyle>
          <a:p>
            <a:r>
              <a:t>Benefits</a:t>
            </a:r>
          </a:p>
        </p:txBody>
      </p:sp>
      <p:sp>
        <p:nvSpPr>
          <p:cNvPr id="381" name="Shape 381"/>
          <p:cNvSpPr>
            <a:spLocks noGrp="1"/>
          </p:cNvSpPr>
          <p:nvPr>
            <p:ph type="body" sz="half" idx="1"/>
          </p:nvPr>
        </p:nvSpPr>
        <p:spPr>
          <a:xfrm>
            <a:off x="406400" y="3420500"/>
            <a:ext cx="12192000" cy="3618575"/>
          </a:xfrm>
          <a:prstGeom prst="rect">
            <a:avLst/>
          </a:prstGeom>
        </p:spPr>
        <p:txBody>
          <a:bodyPr anchor="t"/>
          <a:lstStyle/>
          <a:p>
            <a:pPr marL="550656" indent="-550656" defTabSz="455674">
              <a:lnSpc>
                <a:spcPct val="100000"/>
              </a:lnSpc>
              <a:spcBef>
                <a:spcPts val="2100"/>
              </a:spcBef>
              <a:buSzPct val="40000"/>
              <a:buBlip>
                <a:blip r:embed="rId2"/>
              </a:buBlip>
              <a:defRPr sz="4900" cap="none" spc="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No assumptions about probability distribution or functional form</a:t>
            </a:r>
          </a:p>
          <a:p>
            <a:pPr marL="550656" indent="-550656" defTabSz="455674">
              <a:lnSpc>
                <a:spcPct val="100000"/>
              </a:lnSpc>
              <a:spcBef>
                <a:spcPts val="2100"/>
              </a:spcBef>
              <a:buSzPct val="40000"/>
              <a:buBlip>
                <a:blip r:embed="rId2"/>
              </a:buBlip>
              <a:defRPr sz="4900" cap="none" spc="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Can fit very irregular patterns</a:t>
            </a:r>
          </a:p>
        </p:txBody>
      </p:sp>
    </p:spTree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3" name="pasted-image.gif"/>
          <p:cNvPicPr>
            <a:picLocks noGrp="1" noChangeAspect="1"/>
          </p:cNvPicPr>
          <p:nvPr>
            <p:ph type="pic" idx="13"/>
          </p:nvPr>
        </p:nvPicPr>
        <p:blipFill>
          <a:blip r:embed="rId2"/>
          <a:srcRect l="57161"/>
          <a:stretch>
            <a:fillRect/>
          </a:stretch>
        </p:blipFill>
        <p:spPr>
          <a:xfrm>
            <a:off x="0" y="0"/>
            <a:ext cx="5469775" cy="9753600"/>
          </a:xfrm>
          <a:prstGeom prst="rect">
            <a:avLst/>
          </a:prstGeom>
        </p:spPr>
      </p:pic>
      <p:sp>
        <p:nvSpPr>
          <p:cNvPr id="384" name="Shape 38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defTabSz="432308">
              <a:defRPr sz="12580"/>
            </a:lvl1pPr>
          </a:lstStyle>
          <a:p>
            <a:r>
              <a:t>Recognition</a:t>
            </a:r>
          </a:p>
        </p:txBody>
      </p:sp>
      <p:sp>
        <p:nvSpPr>
          <p:cNvPr id="385" name="Shape 38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Handwriting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>
            <a:spLocks noGrp="1"/>
          </p:cNvSpPr>
          <p:nvPr>
            <p:ph type="title"/>
          </p:nvPr>
        </p:nvSpPr>
        <p:spPr>
          <a:xfrm>
            <a:off x="406400" y="1651000"/>
            <a:ext cx="12192000" cy="1574205"/>
          </a:xfrm>
          <a:prstGeom prst="rect">
            <a:avLst/>
          </a:prstGeom>
        </p:spPr>
        <p:txBody>
          <a:bodyPr/>
          <a:lstStyle>
            <a:lvl1pPr>
              <a:defRPr sz="8000"/>
            </a:lvl1pPr>
          </a:lstStyle>
          <a:p>
            <a:r>
              <a:t>Practice</a:t>
            </a:r>
          </a:p>
        </p:txBody>
      </p:sp>
      <p:sp>
        <p:nvSpPr>
          <p:cNvPr id="217" name="Shape 217"/>
          <p:cNvSpPr>
            <a:spLocks noGrp="1"/>
          </p:cNvSpPr>
          <p:nvPr>
            <p:ph type="body" idx="1"/>
          </p:nvPr>
        </p:nvSpPr>
        <p:spPr>
          <a:xfrm>
            <a:off x="406400" y="3420532"/>
            <a:ext cx="12192000" cy="6108702"/>
          </a:xfrm>
          <a:prstGeom prst="rect">
            <a:avLst/>
          </a:prstGeom>
        </p:spPr>
        <p:txBody>
          <a:bodyPr anchor="t"/>
          <a:lstStyle/>
          <a:p>
            <a:pPr marL="444500" indent="-444500" defTabSz="584200">
              <a:lnSpc>
                <a:spcPct val="100000"/>
              </a:lnSpc>
              <a:spcBef>
                <a:spcPts val="2800"/>
              </a:spcBef>
              <a:buClr>
                <a:schemeClr val="accent1"/>
              </a:buClr>
              <a:buSzPct val="104999"/>
              <a:buFont typeface="Avenir Next"/>
              <a:buChar char="▸"/>
              <a:defRPr sz="5400" cap="none" spc="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dirty="0"/>
              <a:t>Machine learning workflow</a:t>
            </a:r>
          </a:p>
          <a:p>
            <a:pPr marL="444500" indent="-444500" defTabSz="584200">
              <a:lnSpc>
                <a:spcPct val="100000"/>
              </a:lnSpc>
              <a:spcBef>
                <a:spcPts val="2800"/>
              </a:spcBef>
              <a:buClr>
                <a:schemeClr val="accent1"/>
              </a:buClr>
              <a:buSzPct val="104999"/>
              <a:buFont typeface="Avenir Next"/>
              <a:buChar char="▸"/>
              <a:defRPr sz="5400" cap="none" spc="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dirty="0"/>
              <a:t>Diagnosing common problems</a:t>
            </a:r>
          </a:p>
          <a:p>
            <a:pPr marL="444500" indent="-444500" defTabSz="584200">
              <a:lnSpc>
                <a:spcPct val="100000"/>
              </a:lnSpc>
              <a:spcBef>
                <a:spcPts val="2800"/>
              </a:spcBef>
              <a:buClr>
                <a:schemeClr val="accent1"/>
              </a:buClr>
              <a:buSzPct val="104999"/>
              <a:buFont typeface="Avenir Next"/>
              <a:buChar char="▸"/>
              <a:defRPr sz="5400" cap="none" spc="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dirty="0"/>
              <a:t>Steps to improve different types of models</a:t>
            </a:r>
          </a:p>
        </p:txBody>
      </p:sp>
    </p:spTree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Shape 387"/>
          <p:cNvSpPr>
            <a:spLocks noGrp="1"/>
          </p:cNvSpPr>
          <p:nvPr>
            <p:ph type="title"/>
          </p:nvPr>
        </p:nvSpPr>
        <p:spPr>
          <a:xfrm>
            <a:off x="406400" y="1536700"/>
            <a:ext cx="12192000" cy="1169261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00"/>
            </a:lvl1pPr>
          </a:lstStyle>
          <a:p>
            <a:r>
              <a:t>Drawbacks</a:t>
            </a:r>
          </a:p>
        </p:txBody>
      </p:sp>
      <p:sp>
        <p:nvSpPr>
          <p:cNvPr id="388" name="Shape 388"/>
          <p:cNvSpPr>
            <a:spLocks noGrp="1"/>
          </p:cNvSpPr>
          <p:nvPr>
            <p:ph type="body" sz="half" idx="1"/>
          </p:nvPr>
        </p:nvSpPr>
        <p:spPr>
          <a:xfrm>
            <a:off x="406400" y="3420500"/>
            <a:ext cx="12192000" cy="3618575"/>
          </a:xfrm>
          <a:prstGeom prst="rect">
            <a:avLst/>
          </a:prstGeom>
        </p:spPr>
        <p:txBody>
          <a:bodyPr anchor="t"/>
          <a:lstStyle/>
          <a:p>
            <a:pPr marL="545150" indent="-545150" defTabSz="451118">
              <a:lnSpc>
                <a:spcPct val="100000"/>
              </a:lnSpc>
              <a:spcBef>
                <a:spcPts val="2000"/>
              </a:spcBef>
              <a:buSzPct val="40000"/>
              <a:buBlip>
                <a:blip r:embed="rId2"/>
              </a:buBlip>
              <a:defRPr sz="4851" cap="none" spc="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Low bias means it’s easy to overfit</a:t>
            </a:r>
          </a:p>
          <a:p>
            <a:pPr marL="545150" indent="-545150" defTabSz="451118">
              <a:lnSpc>
                <a:spcPct val="100000"/>
              </a:lnSpc>
              <a:spcBef>
                <a:spcPts val="2000"/>
              </a:spcBef>
              <a:buSzPct val="40000"/>
              <a:buBlip>
                <a:blip r:embed="rId2"/>
              </a:buBlip>
              <a:defRPr sz="4851" cap="none" spc="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Requires much more data to be accurate</a:t>
            </a:r>
          </a:p>
          <a:p>
            <a:pPr marL="545150" indent="-545150" defTabSz="451118">
              <a:lnSpc>
                <a:spcPct val="100000"/>
              </a:lnSpc>
              <a:spcBef>
                <a:spcPts val="2000"/>
              </a:spcBef>
              <a:buSzPct val="40000"/>
              <a:buBlip>
                <a:blip r:embed="rId2"/>
              </a:buBlip>
              <a:defRPr sz="4851" cap="none" spc="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“Model” keeps the entire dataset!</a:t>
            </a:r>
          </a:p>
        </p:txBody>
      </p:sp>
    </p:spTree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Shape 439"/>
          <p:cNvSpPr>
            <a:spLocks noGrp="1"/>
          </p:cNvSpPr>
          <p:nvPr>
            <p:ph type="title"/>
          </p:nvPr>
        </p:nvSpPr>
        <p:spPr>
          <a:xfrm>
            <a:off x="3344370" y="3075446"/>
            <a:ext cx="11091259" cy="3602708"/>
          </a:xfrm>
          <a:prstGeom prst="rect">
            <a:avLst/>
          </a:prstGeom>
        </p:spPr>
        <p:txBody>
          <a:bodyPr/>
          <a:lstStyle>
            <a:lvl1pPr defTabSz="467359">
              <a:defRPr sz="13600"/>
            </a:lvl1pPr>
          </a:lstStyle>
          <a:p>
            <a:r>
              <a:t>K-nearest Neighbors</a:t>
            </a:r>
          </a:p>
        </p:txBody>
      </p:sp>
    </p:spTree>
    <p:extLst>
      <p:ext uri="{BB962C8B-B14F-4D97-AF65-F5344CB8AC3E}">
        <p14:creationId xmlns:p14="http://schemas.microsoft.com/office/powerpoint/2010/main" val="353187206"/>
      </p:ext>
    </p:extLst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3" name="pasted-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6" y="1017151"/>
            <a:ext cx="12987868" cy="808558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486496664"/>
      </p:ext>
    </p:extLst>
  </p:cSld>
  <p:clrMapOvr>
    <a:masterClrMapping/>
  </p:clrMapOvr>
  <p:transition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Shape 44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403097">
              <a:spcBef>
                <a:spcPts val="1900"/>
              </a:spcBef>
              <a:defRPr sz="8200"/>
            </a:lvl1pPr>
          </a:lstStyle>
          <a:p>
            <a:r>
              <a:t>Pros of KNN</a:t>
            </a:r>
          </a:p>
        </p:txBody>
      </p:sp>
      <p:sp>
        <p:nvSpPr>
          <p:cNvPr id="446" name="Shape 446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 anchor="t"/>
          <a:lstStyle/>
          <a:p>
            <a:pPr marL="550656" indent="-550656" defTabSz="455674">
              <a:lnSpc>
                <a:spcPct val="100000"/>
              </a:lnSpc>
              <a:spcBef>
                <a:spcPts val="2100"/>
              </a:spcBef>
              <a:buSzPct val="40000"/>
              <a:buBlip>
                <a:blip r:embed="rId2"/>
              </a:buBlip>
              <a:defRPr sz="4900" cap="none" spc="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Simple to understand, no training step</a:t>
            </a:r>
          </a:p>
          <a:p>
            <a:pPr marL="550656" indent="-550656" defTabSz="455674">
              <a:lnSpc>
                <a:spcPct val="100000"/>
              </a:lnSpc>
              <a:spcBef>
                <a:spcPts val="2100"/>
              </a:spcBef>
              <a:buSzPct val="40000"/>
              <a:buBlip>
                <a:blip r:embed="rId2"/>
              </a:buBlip>
              <a:defRPr sz="4900" cap="none" spc="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Can do regression or classification</a:t>
            </a:r>
          </a:p>
          <a:p>
            <a:pPr marL="550656" indent="-550656" defTabSz="455674">
              <a:lnSpc>
                <a:spcPct val="100000"/>
              </a:lnSpc>
              <a:spcBef>
                <a:spcPts val="2100"/>
              </a:spcBef>
              <a:buSzPct val="40000"/>
              <a:buBlip>
                <a:blip r:embed="rId2"/>
              </a:buBlip>
              <a:defRPr sz="4900" cap="none" spc="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Easy to do multi-class classification</a:t>
            </a:r>
          </a:p>
          <a:p>
            <a:pPr marL="550656" indent="-550656" defTabSz="455674">
              <a:lnSpc>
                <a:spcPct val="100000"/>
              </a:lnSpc>
              <a:spcBef>
                <a:spcPts val="2100"/>
              </a:spcBef>
              <a:buSzPct val="40000"/>
              <a:buBlip>
                <a:blip r:embed="rId2"/>
              </a:buBlip>
              <a:defRPr sz="4900" cap="none" spc="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Easy to add new data</a:t>
            </a:r>
          </a:p>
        </p:txBody>
      </p:sp>
    </p:spTree>
    <p:extLst>
      <p:ext uri="{BB962C8B-B14F-4D97-AF65-F5344CB8AC3E}">
        <p14:creationId xmlns:p14="http://schemas.microsoft.com/office/powerpoint/2010/main" val="3292587799"/>
      </p:ext>
    </p:extLst>
  </p:cSld>
  <p:clrMapOvr>
    <a:masterClrMapping/>
  </p:clrMapOvr>
  <p:transition spd="med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Shape 448"/>
          <p:cNvSpPr>
            <a:spLocks noGrp="1"/>
          </p:cNvSpPr>
          <p:nvPr>
            <p:ph type="title"/>
          </p:nvPr>
        </p:nvSpPr>
        <p:spPr>
          <a:xfrm>
            <a:off x="406400" y="1536700"/>
            <a:ext cx="12192000" cy="1169261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00"/>
            </a:lvl1pPr>
          </a:lstStyle>
          <a:p>
            <a:r>
              <a:t>Cons of KNN</a:t>
            </a:r>
          </a:p>
        </p:txBody>
      </p:sp>
      <p:sp>
        <p:nvSpPr>
          <p:cNvPr id="449" name="Shape 449"/>
          <p:cNvSpPr>
            <a:spLocks noGrp="1"/>
          </p:cNvSpPr>
          <p:nvPr>
            <p:ph type="body" sz="half" idx="1"/>
          </p:nvPr>
        </p:nvSpPr>
        <p:spPr>
          <a:xfrm>
            <a:off x="406400" y="3809966"/>
            <a:ext cx="12192000" cy="3759466"/>
          </a:xfrm>
          <a:prstGeom prst="rect">
            <a:avLst/>
          </a:prstGeom>
        </p:spPr>
        <p:txBody>
          <a:bodyPr anchor="t"/>
          <a:lstStyle/>
          <a:p>
            <a:pPr marL="550656" indent="-550656" defTabSz="455674">
              <a:lnSpc>
                <a:spcPct val="100000"/>
              </a:lnSpc>
              <a:spcBef>
                <a:spcPts val="2100"/>
              </a:spcBef>
              <a:buSzPct val="40000"/>
              <a:buBlip>
                <a:blip r:embed="rId2"/>
              </a:buBlip>
              <a:defRPr sz="4900" cap="none" spc="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Numerical inputs only</a:t>
            </a:r>
          </a:p>
          <a:p>
            <a:pPr marL="550656" indent="-550656" defTabSz="455674">
              <a:lnSpc>
                <a:spcPct val="100000"/>
              </a:lnSpc>
              <a:spcBef>
                <a:spcPts val="2100"/>
              </a:spcBef>
              <a:buSzPct val="40000"/>
              <a:buBlip>
                <a:blip r:embed="rId2"/>
              </a:buBlip>
              <a:defRPr sz="4900" cap="none" spc="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Major problems with imbalanced data</a:t>
            </a:r>
          </a:p>
          <a:p>
            <a:pPr marL="550656" indent="-550656" defTabSz="455674">
              <a:lnSpc>
                <a:spcPct val="100000"/>
              </a:lnSpc>
              <a:spcBef>
                <a:spcPts val="2100"/>
              </a:spcBef>
              <a:buSzPct val="40000"/>
              <a:buBlip>
                <a:blip r:embed="rId2"/>
              </a:buBlip>
              <a:defRPr sz="4900" cap="none" spc="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Model slows down with more data</a:t>
            </a:r>
          </a:p>
        </p:txBody>
      </p:sp>
    </p:spTree>
    <p:extLst>
      <p:ext uri="{BB962C8B-B14F-4D97-AF65-F5344CB8AC3E}">
        <p14:creationId xmlns:p14="http://schemas.microsoft.com/office/powerpoint/2010/main" val="351305565"/>
      </p:ext>
    </p:extLst>
  </p:cSld>
  <p:clrMapOvr>
    <a:masterClrMapping/>
  </p:clrMapOvr>
  <p:transition spd="med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Shape 390"/>
          <p:cNvSpPr>
            <a:spLocks noGrp="1"/>
          </p:cNvSpPr>
          <p:nvPr>
            <p:ph type="title"/>
          </p:nvPr>
        </p:nvSpPr>
        <p:spPr>
          <a:xfrm>
            <a:off x="3344370" y="3075446"/>
            <a:ext cx="11091259" cy="3602708"/>
          </a:xfrm>
          <a:prstGeom prst="rect">
            <a:avLst/>
          </a:prstGeom>
        </p:spPr>
        <p:txBody>
          <a:bodyPr/>
          <a:lstStyle/>
          <a:p>
            <a:pPr defTabSz="467359">
              <a:defRPr sz="13600"/>
            </a:pPr>
            <a:r>
              <a:t>Distance &amp;</a:t>
            </a:r>
          </a:p>
          <a:p>
            <a:pPr defTabSz="467359">
              <a:defRPr sz="13600"/>
            </a:pPr>
            <a:r>
              <a:t>Dimension</a:t>
            </a:r>
          </a:p>
        </p:txBody>
      </p:sp>
    </p:spTree>
  </p:cSld>
  <p:clrMapOvr>
    <a:masterClrMapping/>
  </p:clrMapOvr>
  <p:transition spd="med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Shape 392"/>
          <p:cNvSpPr>
            <a:spLocks noGrp="1"/>
          </p:cNvSpPr>
          <p:nvPr>
            <p:ph type="title"/>
          </p:nvPr>
        </p:nvSpPr>
        <p:spPr>
          <a:xfrm>
            <a:off x="406400" y="1536700"/>
            <a:ext cx="12192000" cy="1169261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00"/>
            </a:lvl1pPr>
          </a:lstStyle>
          <a:p>
            <a:r>
              <a:t>Distance-Based ML </a:t>
            </a:r>
          </a:p>
        </p:txBody>
      </p:sp>
      <p:sp>
        <p:nvSpPr>
          <p:cNvPr id="393" name="Shape 393"/>
          <p:cNvSpPr>
            <a:spLocks noGrp="1"/>
          </p:cNvSpPr>
          <p:nvPr>
            <p:ph type="body" idx="1"/>
          </p:nvPr>
        </p:nvSpPr>
        <p:spPr>
          <a:xfrm>
            <a:off x="406400" y="3843833"/>
            <a:ext cx="12192000" cy="4732604"/>
          </a:xfrm>
          <a:prstGeom prst="rect">
            <a:avLst/>
          </a:prstGeom>
        </p:spPr>
        <p:txBody>
          <a:bodyPr anchor="t"/>
          <a:lstStyle/>
          <a:p>
            <a:pPr marL="550656" indent="-550656" defTabSz="455674">
              <a:lnSpc>
                <a:spcPct val="100000"/>
              </a:lnSpc>
              <a:spcBef>
                <a:spcPts val="2100"/>
              </a:spcBef>
              <a:buSzPct val="40000"/>
              <a:buBlip>
                <a:blip r:embed="rId2"/>
              </a:buBlip>
              <a:defRPr sz="4900" cap="none" spc="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K-Nearest Neighbors</a:t>
            </a:r>
          </a:p>
          <a:p>
            <a:pPr marL="550656" indent="-550656" defTabSz="455674">
              <a:lnSpc>
                <a:spcPct val="100000"/>
              </a:lnSpc>
              <a:spcBef>
                <a:spcPts val="2100"/>
              </a:spcBef>
              <a:buSzPct val="40000"/>
              <a:buBlip>
                <a:blip r:embed="rId2"/>
              </a:buBlip>
              <a:defRPr sz="4900" cap="none" spc="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Linear Regression</a:t>
            </a:r>
          </a:p>
          <a:p>
            <a:pPr marL="550656" indent="-550656" defTabSz="455674">
              <a:lnSpc>
                <a:spcPct val="100000"/>
              </a:lnSpc>
              <a:spcBef>
                <a:spcPts val="2100"/>
              </a:spcBef>
              <a:buSzPct val="40000"/>
              <a:buBlip>
                <a:blip r:embed="rId2"/>
              </a:buBlip>
              <a:defRPr sz="4900" cap="none" spc="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Polynomial Regression</a:t>
            </a:r>
          </a:p>
          <a:p>
            <a:pPr marL="550656" indent="-550656" defTabSz="455674">
              <a:lnSpc>
                <a:spcPct val="100000"/>
              </a:lnSpc>
              <a:spcBef>
                <a:spcPts val="2100"/>
              </a:spcBef>
              <a:buSzPct val="40000"/>
              <a:buBlip>
                <a:blip r:embed="rId2"/>
              </a:buBlip>
              <a:defRPr sz="4900" cap="none" spc="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etc</a:t>
            </a:r>
          </a:p>
        </p:txBody>
      </p:sp>
    </p:spTree>
  </p:cSld>
  <p:clrMapOvr>
    <a:masterClrMapping/>
  </p:clrMapOvr>
  <p:transition spd="med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5" name="pasted-image.jpeg"/>
          <p:cNvPicPr>
            <a:picLocks noGrp="1" noChangeAspect="1"/>
          </p:cNvPicPr>
          <p:nvPr>
            <p:ph type="pic" idx="13"/>
          </p:nvPr>
        </p:nvPicPr>
        <p:blipFill>
          <a:blip r:embed="rId2"/>
          <a:srcRect b="17962"/>
          <a:stretch>
            <a:fillRect/>
          </a:stretch>
        </p:blipFill>
        <p:spPr>
          <a:xfrm>
            <a:off x="33866" y="42167"/>
            <a:ext cx="5486401" cy="9669365"/>
          </a:xfrm>
          <a:prstGeom prst="rect">
            <a:avLst/>
          </a:prstGeom>
        </p:spPr>
      </p:pic>
      <p:sp>
        <p:nvSpPr>
          <p:cNvPr id="396" name="Shape 39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t>Review</a:t>
            </a:r>
          </a:p>
        </p:txBody>
      </p:sp>
      <p:sp>
        <p:nvSpPr>
          <p:cNvPr id="397" name="Shape 39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Distance</a:t>
            </a:r>
          </a:p>
        </p:txBody>
      </p:sp>
    </p:spTree>
  </p:cSld>
  <p:clrMapOvr>
    <a:masterClrMapping/>
  </p:clrMapOvr>
  <p:transition spd="med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Shape 407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 defTabSz="455675">
              <a:defRPr sz="13259"/>
            </a:pPr>
            <a:endParaRPr/>
          </a:p>
        </p:txBody>
      </p:sp>
      <p:sp>
        <p:nvSpPr>
          <p:cNvPr id="408" name="Shape 408"/>
          <p:cNvSpPr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409" name="pasted-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7824" y="596706"/>
            <a:ext cx="13200448" cy="85601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Shape 403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 defTabSz="455675">
              <a:defRPr sz="13259"/>
            </a:pPr>
            <a:endParaRPr/>
          </a:p>
        </p:txBody>
      </p:sp>
      <p:sp>
        <p:nvSpPr>
          <p:cNvPr id="404" name="Shape 404"/>
          <p:cNvSpPr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405" name="pasted-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149" y="16357"/>
            <a:ext cx="12568502" cy="1059176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 sz="12000"/>
            </a:lvl1pPr>
          </a:lstStyle>
          <a:p>
            <a:r>
              <a:t>Class format</a:t>
            </a:r>
          </a:p>
        </p:txBody>
      </p:sp>
      <p:sp>
        <p:nvSpPr>
          <p:cNvPr id="220" name="Shape 220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 lIns="50800" tIns="50800" rIns="50800" bIns="50800"/>
          <a:lstStyle/>
          <a:p>
            <a:pPr marL="677731" indent="-677731" defTabSz="560830">
              <a:spcBef>
                <a:spcPts val="2600"/>
              </a:spcBef>
              <a:buClr>
                <a:srgbClr val="39A3D5"/>
              </a:buClr>
              <a:buSzPct val="40000"/>
              <a:buFont typeface="Avenir Next"/>
              <a:buBlip>
                <a:blip r:embed="rId2"/>
              </a:buBlip>
              <a:defRPr sz="6100">
                <a:solidFill>
                  <a:srgbClr val="838787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15 minutes for lecture &amp; demo</a:t>
            </a:r>
          </a:p>
          <a:p>
            <a:pPr marL="677731" indent="-677731" defTabSz="560830">
              <a:spcBef>
                <a:spcPts val="2600"/>
              </a:spcBef>
              <a:buClr>
                <a:srgbClr val="39A3D5"/>
              </a:buClr>
              <a:buSzPct val="40000"/>
              <a:buFont typeface="Avenir Next"/>
              <a:buBlip>
                <a:blip r:embed="rId2"/>
              </a:buBlip>
              <a:defRPr sz="6100">
                <a:solidFill>
                  <a:srgbClr val="838787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15 minutes for exercises</a:t>
            </a:r>
          </a:p>
          <a:p>
            <a:pPr marL="677731" indent="-677731" defTabSz="560830">
              <a:spcBef>
                <a:spcPts val="2600"/>
              </a:spcBef>
              <a:buClr>
                <a:srgbClr val="39A3D5"/>
              </a:buClr>
              <a:buSzPct val="40000"/>
              <a:buFont typeface="Avenir Next"/>
              <a:buBlip>
                <a:blip r:embed="rId2"/>
              </a:buBlip>
              <a:defRPr sz="6100">
                <a:solidFill>
                  <a:srgbClr val="838787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Pause to review &amp; ask questions</a:t>
            </a:r>
          </a:p>
          <a:p>
            <a:pPr marL="677731" indent="-677731" defTabSz="560830">
              <a:lnSpc>
                <a:spcPct val="200000"/>
              </a:lnSpc>
              <a:spcBef>
                <a:spcPts val="2600"/>
              </a:spcBef>
              <a:buClr>
                <a:srgbClr val="39A3D5"/>
              </a:buClr>
              <a:buSzPct val="40000"/>
              <a:buFont typeface="Avenir Next"/>
              <a:buBlip>
                <a:blip r:embed="rId2"/>
              </a:buBlip>
              <a:defRPr sz="6100">
                <a:solidFill>
                  <a:srgbClr val="838787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Rinse and repeat</a:t>
            </a:r>
          </a:p>
        </p:txBody>
      </p:sp>
    </p:spTree>
  </p:cSld>
  <p:clrMapOvr>
    <a:masterClrMapping/>
  </p:clrMapOvr>
  <p:transition spd="med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Shape 411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 defTabSz="455675">
              <a:defRPr sz="13259"/>
            </a:pPr>
            <a:endParaRPr/>
          </a:p>
        </p:txBody>
      </p:sp>
      <p:sp>
        <p:nvSpPr>
          <p:cNvPr id="412" name="Shape 412"/>
          <p:cNvSpPr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413" name="pasted-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733" y="429683"/>
            <a:ext cx="12192002" cy="842433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5" name="pasted-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433" y="74083"/>
            <a:ext cx="10805196" cy="913711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7" name="pasted-image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529" y="68178"/>
            <a:ext cx="11371742" cy="961724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Shape 419"/>
          <p:cNvSpPr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420" name="pasted-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2324100"/>
            <a:ext cx="12547600" cy="51054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Shape 422"/>
          <p:cNvSpPr>
            <a:spLocks noGrp="1"/>
          </p:cNvSpPr>
          <p:nvPr>
            <p:ph type="title"/>
          </p:nvPr>
        </p:nvSpPr>
        <p:spPr>
          <a:xfrm>
            <a:off x="406400" y="1536700"/>
            <a:ext cx="12192000" cy="1169260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80"/>
            </a:lvl1pPr>
          </a:lstStyle>
          <a:p>
            <a:r>
              <a:t>Dimension</a:t>
            </a:r>
          </a:p>
        </p:txBody>
      </p:sp>
      <p:sp>
        <p:nvSpPr>
          <p:cNvPr id="423" name="Shape 423"/>
          <p:cNvSpPr>
            <a:spLocks noGrp="1"/>
          </p:cNvSpPr>
          <p:nvPr>
            <p:ph type="body" idx="1"/>
          </p:nvPr>
        </p:nvSpPr>
        <p:spPr>
          <a:xfrm>
            <a:off x="406400" y="3903099"/>
            <a:ext cx="12192000" cy="5191824"/>
          </a:xfrm>
          <a:prstGeom prst="rect">
            <a:avLst/>
          </a:prstGeom>
        </p:spPr>
        <p:txBody>
          <a:bodyPr/>
          <a:lstStyle/>
          <a:p>
            <a:pPr marL="705970" indent="-705970">
              <a:buClrTx/>
              <a:buSzPct val="40000"/>
              <a:buFontTx/>
              <a:buBlip>
                <a:blip r:embed="rId2"/>
              </a:buBlip>
              <a:defRPr sz="6400"/>
            </a:pPr>
            <a:r>
              <a:t>Degrees of freedom</a:t>
            </a:r>
          </a:p>
          <a:p>
            <a:pPr marL="705970" indent="-705970">
              <a:buClrTx/>
              <a:buSzPct val="40000"/>
              <a:buFontTx/>
              <a:buBlip>
                <a:blip r:embed="rId2"/>
              </a:buBlip>
              <a:defRPr sz="6400"/>
            </a:pPr>
            <a:r>
              <a:t>How many numbers to specify a location?</a:t>
            </a:r>
          </a:p>
        </p:txBody>
      </p:sp>
    </p:spTree>
  </p:cSld>
  <p:clrMapOvr>
    <a:masterClrMapping/>
  </p:clrMapOvr>
  <p:transition spd="med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Shape 425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 defTabSz="455675">
              <a:defRPr sz="13259"/>
            </a:pPr>
            <a:endParaRPr/>
          </a:p>
        </p:txBody>
      </p:sp>
      <p:sp>
        <p:nvSpPr>
          <p:cNvPr id="426" name="Shape 426"/>
          <p:cNvSpPr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427" name="pasted-image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137" y="762000"/>
            <a:ext cx="12746526" cy="849768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Shape 429"/>
          <p:cNvSpPr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430" name="pasted-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8707" y="664633"/>
            <a:ext cx="10426172" cy="7819629"/>
          </a:xfrm>
          <a:prstGeom prst="rect">
            <a:avLst/>
          </a:prstGeom>
          <a:ln w="12700">
            <a:miter lim="400000"/>
          </a:ln>
        </p:spPr>
      </p:pic>
      <p:pic>
        <p:nvPicPr>
          <p:cNvPr id="431" name="pasted-image.png"/>
          <p:cNvPicPr>
            <a:picLocks noChangeAspect="1"/>
          </p:cNvPicPr>
          <p:nvPr/>
        </p:nvPicPr>
        <p:blipFill>
          <a:blip r:embed="rId3"/>
          <a:srcRect l="61281"/>
          <a:stretch>
            <a:fillRect/>
          </a:stretch>
        </p:blipFill>
        <p:spPr>
          <a:xfrm>
            <a:off x="-1399117" y="664633"/>
            <a:ext cx="4632567" cy="781968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3" name="pasted-image.png"/>
          <p:cNvPicPr>
            <a:picLocks noChangeAspect="1"/>
          </p:cNvPicPr>
          <p:nvPr/>
        </p:nvPicPr>
        <p:blipFill>
          <a:blip r:embed="rId2"/>
          <a:srcRect l="61281"/>
          <a:stretch>
            <a:fillRect/>
          </a:stretch>
        </p:blipFill>
        <p:spPr>
          <a:xfrm>
            <a:off x="23283" y="749300"/>
            <a:ext cx="4632567" cy="7819682"/>
          </a:xfrm>
          <a:prstGeom prst="rect">
            <a:avLst/>
          </a:prstGeom>
          <a:ln w="12700">
            <a:miter lim="400000"/>
          </a:ln>
        </p:spPr>
      </p:pic>
      <p:pic>
        <p:nvPicPr>
          <p:cNvPr id="434" name="pasted-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7586" y="733491"/>
            <a:ext cx="8211632" cy="785124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6" name="pasted-image.png"/>
          <p:cNvPicPr>
            <a:picLocks noChangeAspect="1"/>
          </p:cNvPicPr>
          <p:nvPr/>
        </p:nvPicPr>
        <p:blipFill>
          <a:blip r:embed="rId2"/>
          <a:srcRect l="22078"/>
          <a:stretch>
            <a:fillRect/>
          </a:stretch>
        </p:blipFill>
        <p:spPr>
          <a:xfrm>
            <a:off x="158749" y="966985"/>
            <a:ext cx="9323101" cy="7819683"/>
          </a:xfrm>
          <a:prstGeom prst="rect">
            <a:avLst/>
          </a:prstGeom>
          <a:ln w="12700">
            <a:miter lim="400000"/>
          </a:ln>
        </p:spPr>
      </p:pic>
      <p:sp>
        <p:nvSpPr>
          <p:cNvPr id="437" name="Shape 437"/>
          <p:cNvSpPr/>
          <p:nvPr/>
        </p:nvSpPr>
        <p:spPr>
          <a:xfrm>
            <a:off x="10817097" y="3314166"/>
            <a:ext cx="1063626" cy="2651134"/>
          </a:xfrm>
          <a:prstGeom prst="rect">
            <a:avLst/>
          </a:prstGeom>
          <a:gradFill>
            <a:gsLst>
              <a:gs pos="0">
                <a:srgbClr val="FF0D1A"/>
              </a:gs>
              <a:gs pos="100000">
                <a:schemeClr val="accent5">
                  <a:hueOff val="131986"/>
                  <a:satOff val="22314"/>
                  <a:lumOff val="31660"/>
                </a:schemeClr>
              </a:gs>
            </a:gsLst>
            <a:lin ang="16200000"/>
          </a:gradFill>
          <a:ln>
            <a:solidFill>
              <a:srgbClr val="E3222D"/>
            </a:solidFill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0">
                <a:solidFill>
                  <a:srgbClr val="FFFFFF"/>
                </a:solidFill>
              </a:defRPr>
            </a:lvl1pPr>
          </a:lstStyle>
          <a:p>
            <a:r>
              <a:t>?</a:t>
            </a:r>
          </a:p>
        </p:txBody>
      </p:sp>
    </p:spTree>
  </p:cSld>
  <p:clrMapOvr>
    <a:masterClrMapping/>
  </p:clrMapOvr>
  <p:transition spd="med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Shape 461"/>
          <p:cNvSpPr>
            <a:spLocks noGrp="1"/>
          </p:cNvSpPr>
          <p:nvPr>
            <p:ph type="title"/>
          </p:nvPr>
        </p:nvSpPr>
        <p:spPr>
          <a:xfrm>
            <a:off x="2937970" y="4024540"/>
            <a:ext cx="11091259" cy="3602707"/>
          </a:xfrm>
          <a:prstGeom prst="rect">
            <a:avLst/>
          </a:prstGeom>
        </p:spPr>
        <p:txBody>
          <a:bodyPr/>
          <a:lstStyle/>
          <a:p>
            <a:r>
              <a:t>Exercises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35D9046-A272-0B44-A3BF-AD4C2A585815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6D0384-8978-F5FB-0B38-C613FEEFE9C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3 Myths about Machine Learning</a:t>
            </a:r>
          </a:p>
        </p:txBody>
      </p:sp>
    </p:spTree>
  </p:cSld>
  <p:clrMapOvr>
    <a:masterClrMapping/>
  </p:clrMapOvr>
  <p:transition spd="med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1" name="pasted-image.jpeg"/>
          <p:cNvPicPr>
            <a:picLocks noGrp="1" noChangeAspect="1"/>
          </p:cNvPicPr>
          <p:nvPr>
            <p:ph type="pic" idx="13"/>
          </p:nvPr>
        </p:nvPicPr>
        <p:blipFill>
          <a:blip r:embed="rId2"/>
          <a:srcRect l="3472" r="40277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452" name="Shape 452"/>
          <p:cNvSpPr>
            <a:spLocks noGrp="1"/>
          </p:cNvSpPr>
          <p:nvPr>
            <p:ph type="title"/>
          </p:nvPr>
        </p:nvSpPr>
        <p:spPr>
          <a:xfrm>
            <a:off x="5892800" y="6426200"/>
            <a:ext cx="6911380" cy="2705100"/>
          </a:xfrm>
          <a:prstGeom prst="rect">
            <a:avLst/>
          </a:prstGeom>
        </p:spPr>
        <p:txBody>
          <a:bodyPr/>
          <a:lstStyle>
            <a:lvl1pPr defTabSz="426466">
              <a:defRPr sz="10220"/>
            </a:lvl1pPr>
          </a:lstStyle>
          <a:p>
            <a:r>
              <a:t>Dimensionality</a:t>
            </a:r>
          </a:p>
        </p:txBody>
      </p:sp>
      <p:sp>
        <p:nvSpPr>
          <p:cNvPr id="453" name="Shape 45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 curse of</a:t>
            </a:r>
          </a:p>
        </p:txBody>
      </p:sp>
    </p:spTree>
  </p:cSld>
  <p:clrMapOvr>
    <a:masterClrMapping/>
  </p:clrMapOvr>
  <p:transition spd="med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Shape 455"/>
          <p:cNvSpPr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456" name="pasted-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8618" y="2586831"/>
            <a:ext cx="13101986" cy="45800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Shape 458"/>
          <p:cNvSpPr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459" name="pasted-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18783"/>
            <a:ext cx="13004800" cy="518422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>
            <a:spLocks noGrp="1"/>
          </p:cNvSpPr>
          <p:nvPr>
            <p:ph type="title"/>
          </p:nvPr>
        </p:nvSpPr>
        <p:spPr>
          <a:xfrm>
            <a:off x="694266" y="2616199"/>
            <a:ext cx="12192001" cy="452120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10000"/>
            </a:pPr>
            <a:r>
              <a:t>Myth #1:</a:t>
            </a:r>
          </a:p>
          <a:p>
            <a:pPr>
              <a:defRPr sz="10000"/>
            </a:pPr>
            <a:endParaRPr/>
          </a:p>
          <a:p>
            <a:pPr>
              <a:defRPr sz="10000"/>
            </a:pPr>
            <a:r>
              <a:t>“Machine learning is new”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New_PS">
  <a:themeElements>
    <a:clrScheme name="Custom 7">
      <a:dk1>
        <a:srgbClr val="FFFFFF"/>
      </a:dk1>
      <a:lt1>
        <a:srgbClr val="222222"/>
      </a:lt1>
      <a:dk2>
        <a:srgbClr val="A7A7A7"/>
      </a:dk2>
      <a:lt2>
        <a:srgbClr val="535353"/>
      </a:lt2>
      <a:accent1>
        <a:srgbClr val="34A5DA"/>
      </a:accent1>
      <a:accent2>
        <a:srgbClr val="3F969A"/>
      </a:accent2>
      <a:accent3>
        <a:srgbClr val="8ADA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New_Template7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New_Template7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38787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kumimoji="0" sz="2000" b="0" i="0" u="none" strike="noStrike" cap="none" spc="0" normalizeH="0" baseline="0">
            <a:ln>
              <a:noFill/>
            </a:ln>
            <a:solidFill>
              <a:srgbClr val="222222"/>
            </a:solidFill>
            <a:effectLst/>
            <a:uFillTx/>
            <a:latin typeface="DIN Condensed"/>
            <a:ea typeface="DIN Condensed"/>
            <a:cs typeface="DIN Condensed"/>
            <a:sym typeface="DIN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kumimoji="0" sz="2000" b="0" i="0" u="none" strike="noStrike" cap="none" spc="0" normalizeH="0" baseline="0" dirty="0" smtClean="0">
            <a:ln>
              <a:noFill/>
            </a:ln>
            <a:solidFill>
              <a:schemeClr val="tx2">
                <a:lumMod val="20000"/>
                <a:lumOff val="80000"/>
              </a:schemeClr>
            </a:solidFill>
            <a:effectLst/>
            <a:uFillTx/>
            <a:latin typeface="DIN Condensed"/>
            <a:ea typeface="DIN Condensed"/>
            <a:cs typeface="DIN Condensed"/>
            <a:sym typeface="DIN Condensed"/>
          </a:defRPr>
        </a:def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ld">
  <a:themeElements>
    <a:clrScheme name="Custom 1">
      <a:dk1>
        <a:srgbClr val="FFFFFF"/>
      </a:dk1>
      <a:lt1>
        <a:srgbClr val="222222"/>
      </a:lt1>
      <a:dk2>
        <a:srgbClr val="A7A7A7"/>
      </a:dk2>
      <a:lt2>
        <a:srgbClr val="535353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New_Template7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New_Template7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38787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kumimoji="0" sz="2000" b="0" i="0" u="none" strike="noStrike" cap="none" spc="0" normalizeH="0" baseline="0">
            <a:ln>
              <a:noFill/>
            </a:ln>
            <a:solidFill>
              <a:srgbClr val="222222"/>
            </a:solidFill>
            <a:effectLst/>
            <a:uFillTx/>
            <a:latin typeface="DIN Condensed"/>
            <a:ea typeface="DIN Condensed"/>
            <a:cs typeface="DIN Condensed"/>
            <a:sym typeface="DIN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solidFill>
          <a:schemeClr val="tx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0" rIns="50800" bIns="0" numCol="1" spcCol="38100" rtlCol="0" anchor="ctr">
        <a:norm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000" b="1" i="0" u="none" strike="noStrike" cap="none" spc="0" normalizeH="0" baseline="0" dirty="0" smtClean="0">
            <a:ln>
              <a:noFill/>
            </a:ln>
            <a:solidFill>
              <a:srgbClr val="222222"/>
            </a:solidFill>
            <a:effectLst/>
            <a:uFillTx/>
            <a:latin typeface="+mj-lt"/>
            <a:ea typeface="DIN Condensed"/>
            <a:cs typeface="DIN Condensed"/>
            <a:sym typeface="DIN Condensed"/>
          </a:defRPr>
        </a:def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New_Template7">
  <a:themeElements>
    <a:clrScheme name="New_Template7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New_Template7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New_Template7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38787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kumimoji="0" sz="2000" b="0" i="0" u="none" strike="noStrike" cap="none" spc="0" normalizeH="0" baseline="0">
            <a:ln>
              <a:noFill/>
            </a:ln>
            <a:solidFill>
              <a:srgbClr val="222222"/>
            </a:solidFill>
            <a:effectLst/>
            <a:uFillTx/>
            <a:latin typeface="DIN Condensed"/>
            <a:ea typeface="DIN Condensed"/>
            <a:cs typeface="DIN Condensed"/>
            <a:sym typeface="DIN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kumimoji="0" sz="2000" b="0" i="0" u="none" strike="noStrike" cap="none" spc="0" normalizeH="0" baseline="0">
            <a:ln>
              <a:noFill/>
            </a:ln>
            <a:solidFill>
              <a:srgbClr val="222222"/>
            </a:solidFill>
            <a:effectLst/>
            <a:uFillTx/>
            <a:latin typeface="DIN Condensed"/>
            <a:ea typeface="DIN Condensed"/>
            <a:cs typeface="DIN Condensed"/>
            <a:sym typeface="DIN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1591</TotalTime>
  <Words>1159</Words>
  <Application>Microsoft Macintosh PowerPoint</Application>
  <PresentationFormat>Custom</PresentationFormat>
  <Paragraphs>191</Paragraphs>
  <Slides>82</Slides>
  <Notes>8</Notes>
  <HiddenSlides>29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82</vt:i4>
      </vt:variant>
    </vt:vector>
  </HeadingPairs>
  <TitlesOfParts>
    <vt:vector size="94" baseType="lpstr">
      <vt:lpstr>Arial</vt:lpstr>
      <vt:lpstr>Avenir Next</vt:lpstr>
      <vt:lpstr>Avenir Next Medium</vt:lpstr>
      <vt:lpstr>Calibri</vt:lpstr>
      <vt:lpstr>Courier New</vt:lpstr>
      <vt:lpstr>DIN Alternate</vt:lpstr>
      <vt:lpstr>DIN Condensed</vt:lpstr>
      <vt:lpstr>Helvetica Neue</vt:lpstr>
      <vt:lpstr>Webdings</vt:lpstr>
      <vt:lpstr>Wingdings</vt:lpstr>
      <vt:lpstr>New_PS</vt:lpstr>
      <vt:lpstr>Old</vt:lpstr>
      <vt:lpstr>Bootcamp</vt:lpstr>
      <vt:lpstr>Patrick Staudt, CFA</vt:lpstr>
      <vt:lpstr>PowerPoint Presentation</vt:lpstr>
      <vt:lpstr>Class Goals</vt:lpstr>
      <vt:lpstr>Theory</vt:lpstr>
      <vt:lpstr>Practice</vt:lpstr>
      <vt:lpstr>Class format</vt:lpstr>
      <vt:lpstr>PowerPoint Presentation</vt:lpstr>
      <vt:lpstr>Myth #1:  “Machine learning is new”</vt:lpstr>
      <vt:lpstr>PowerPoint Presentation</vt:lpstr>
      <vt:lpstr>Machine Learning: Why Now?</vt:lpstr>
      <vt:lpstr>Original “neural network” was just one neuron</vt:lpstr>
      <vt:lpstr>PowerPoint Presentation</vt:lpstr>
      <vt:lpstr>Myth #2:  “Machine learning = AI”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Myth #3:  “Machine learning will replace programming”</vt:lpstr>
      <vt:lpstr>PowerPoint Presentation</vt:lpstr>
      <vt:lpstr>MACHINE LEARNING SHORTCOMINGS</vt:lpstr>
      <vt:lpstr>PowerPoint Presentation</vt:lpstr>
      <vt:lpstr>PowerPoint Presentation</vt:lpstr>
      <vt:lpstr>Supervised vs Unsupervised</vt:lpstr>
      <vt:lpstr>PowerPoint Presentation</vt:lpstr>
      <vt:lpstr>Regressions vs Classification</vt:lpstr>
      <vt:lpstr>PowerPoint Presentation</vt:lpstr>
      <vt:lpstr>ML Assumptions</vt:lpstr>
      <vt:lpstr>PowerPoint Presentation</vt:lpstr>
      <vt:lpstr>Supervised model</vt:lpstr>
      <vt:lpstr>PowerPoint Presentation</vt:lpstr>
      <vt:lpstr>PowerPoint Presentation</vt:lpstr>
      <vt:lpstr>PowerPoint Presentation</vt:lpstr>
      <vt:lpstr>Quiz</vt:lpstr>
      <vt:lpstr>Hands on  with Python</vt:lpstr>
      <vt:lpstr>PowerPoint Presentation</vt:lpstr>
      <vt:lpstr>Pandas</vt:lpstr>
      <vt:lpstr>Helpful reminders: loc and iloc</vt:lpstr>
      <vt:lpstr>Helpful reminders: index</vt:lpstr>
      <vt:lpstr>Dataframe</vt:lpstr>
      <vt:lpstr>importing Pandas</vt:lpstr>
      <vt:lpstr>creating a Dataframe</vt:lpstr>
      <vt:lpstr>Grabbing a Column</vt:lpstr>
      <vt:lpstr>Dataframe from columns</vt:lpstr>
      <vt:lpstr>Dropping Columns</vt:lpstr>
      <vt:lpstr>Dividing your data</vt:lpstr>
      <vt:lpstr>PowerPoint Presentation</vt:lpstr>
      <vt:lpstr>Dividing your data</vt:lpstr>
      <vt:lpstr>PowerPoint Presentation</vt:lpstr>
      <vt:lpstr>Exercises</vt:lpstr>
      <vt:lpstr>Non-Parametric Models</vt:lpstr>
      <vt:lpstr>Non-parametric Model</vt:lpstr>
      <vt:lpstr>Contrast: Linear Regression</vt:lpstr>
      <vt:lpstr>Benefits</vt:lpstr>
      <vt:lpstr>Recognition</vt:lpstr>
      <vt:lpstr>Drawbacks</vt:lpstr>
      <vt:lpstr>K-nearest Neighbors</vt:lpstr>
      <vt:lpstr>PowerPoint Presentation</vt:lpstr>
      <vt:lpstr>Pros of KNN</vt:lpstr>
      <vt:lpstr>Cons of KNN</vt:lpstr>
      <vt:lpstr>Distance &amp; Dimension</vt:lpstr>
      <vt:lpstr>Distance-Based ML </vt:lpstr>
      <vt:lpstr>Review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Dimension</vt:lpstr>
      <vt:lpstr>PowerPoint Presentation</vt:lpstr>
      <vt:lpstr>PowerPoint Presentation</vt:lpstr>
      <vt:lpstr>PowerPoint Presentation</vt:lpstr>
      <vt:lpstr>PowerPoint Presentation</vt:lpstr>
      <vt:lpstr>Exercises</vt:lpstr>
      <vt:lpstr>Dimensionality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Bootcamp</dc:title>
  <dc:creator>n</dc:creator>
  <cp:lastModifiedBy>Patrick Staudt</cp:lastModifiedBy>
  <cp:revision>21</cp:revision>
  <dcterms:modified xsi:type="dcterms:W3CDTF">2024-07-17T17:49:00Z</dcterms:modified>
</cp:coreProperties>
</file>